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40"/>
  </p:notesMasterIdLst>
  <p:sldIdLst>
    <p:sldId id="265" r:id="rId5"/>
    <p:sldId id="269" r:id="rId6"/>
    <p:sldId id="274" r:id="rId7"/>
    <p:sldId id="275" r:id="rId8"/>
    <p:sldId id="278" r:id="rId9"/>
    <p:sldId id="277" r:id="rId10"/>
    <p:sldId id="280" r:id="rId11"/>
    <p:sldId id="279" r:id="rId12"/>
    <p:sldId id="276" r:id="rId13"/>
    <p:sldId id="284" r:id="rId14"/>
    <p:sldId id="286" r:id="rId15"/>
    <p:sldId id="282" r:id="rId16"/>
    <p:sldId id="289" r:id="rId17"/>
    <p:sldId id="288" r:id="rId18"/>
    <p:sldId id="287" r:id="rId19"/>
    <p:sldId id="283" r:id="rId20"/>
    <p:sldId id="281" r:id="rId21"/>
    <p:sldId id="293" r:id="rId22"/>
    <p:sldId id="292" r:id="rId23"/>
    <p:sldId id="291" r:id="rId24"/>
    <p:sldId id="295" r:id="rId25"/>
    <p:sldId id="294" r:id="rId26"/>
    <p:sldId id="290" r:id="rId27"/>
    <p:sldId id="296" r:id="rId28"/>
    <p:sldId id="298" r:id="rId29"/>
    <p:sldId id="297" r:id="rId30"/>
    <p:sldId id="270" r:id="rId31"/>
    <p:sldId id="301" r:id="rId32"/>
    <p:sldId id="304" r:id="rId33"/>
    <p:sldId id="303" r:id="rId34"/>
    <p:sldId id="302" r:id="rId35"/>
    <p:sldId id="307" r:id="rId36"/>
    <p:sldId id="306" r:id="rId37"/>
    <p:sldId id="305" r:id="rId38"/>
    <p:sldId id="30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06CBE-D067-41D2-B71C-9C6D8C5940C8}" v="20" dt="2025-06-20T01:18:28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aughn" userId="ff78c5293d025a80" providerId="LiveId" clId="{65306CBE-D067-41D2-B71C-9C6D8C5940C8}"/>
    <pc:docChg chg="undo custSel addSld delSld modSld">
      <pc:chgData name="Michael Vaughn" userId="ff78c5293d025a80" providerId="LiveId" clId="{65306CBE-D067-41D2-B71C-9C6D8C5940C8}" dt="2025-06-20T01:21:02.615" v="311" actId="2696"/>
      <pc:docMkLst>
        <pc:docMk/>
      </pc:docMkLst>
      <pc:sldChg chg="addSp delSp modSp mod">
        <pc:chgData name="Michael Vaughn" userId="ff78c5293d025a80" providerId="LiveId" clId="{65306CBE-D067-41D2-B71C-9C6D8C5940C8}" dt="2025-06-20T01:20:40.796" v="310" actId="20577"/>
        <pc:sldMkLst>
          <pc:docMk/>
          <pc:sldMk cId="2964813433" sldId="265"/>
        </pc:sldMkLst>
        <pc:spChg chg="del">
          <ac:chgData name="Michael Vaughn" userId="ff78c5293d025a80" providerId="LiveId" clId="{65306CBE-D067-41D2-B71C-9C6D8C5940C8}" dt="2025-06-20T01:17:02.474" v="203" actId="478"/>
          <ac:spMkLst>
            <pc:docMk/>
            <pc:sldMk cId="2964813433" sldId="265"/>
            <ac:spMk id="2" creationId="{00000000-0000-0000-0000-000000000000}"/>
          </ac:spMkLst>
        </pc:spChg>
        <pc:spChg chg="del">
          <ac:chgData name="Michael Vaughn" userId="ff78c5293d025a80" providerId="LiveId" clId="{65306CBE-D067-41D2-B71C-9C6D8C5940C8}" dt="2025-06-20T01:17:00.142" v="202" actId="478"/>
          <ac:spMkLst>
            <pc:docMk/>
            <pc:sldMk cId="2964813433" sldId="265"/>
            <ac:spMk id="3" creationId="{00000000-0000-0000-0000-000000000000}"/>
          </ac:spMkLst>
        </pc:spChg>
        <pc:spChg chg="add del mod">
          <ac:chgData name="Michael Vaughn" userId="ff78c5293d025a80" providerId="LiveId" clId="{65306CBE-D067-41D2-B71C-9C6D8C5940C8}" dt="2025-06-20T01:17:06.632" v="204" actId="478"/>
          <ac:spMkLst>
            <pc:docMk/>
            <pc:sldMk cId="2964813433" sldId="265"/>
            <ac:spMk id="8" creationId="{AF0BB2A7-2460-A4A7-267C-D304027D6BD5}"/>
          </ac:spMkLst>
        </pc:spChg>
        <pc:spChg chg="add del mod">
          <ac:chgData name="Michael Vaughn" userId="ff78c5293d025a80" providerId="LiveId" clId="{65306CBE-D067-41D2-B71C-9C6D8C5940C8}" dt="2025-06-20T01:17:08.911" v="205" actId="478"/>
          <ac:spMkLst>
            <pc:docMk/>
            <pc:sldMk cId="2964813433" sldId="265"/>
            <ac:spMk id="10" creationId="{3B8F55A9-972F-5782-73F2-83C8EDCCD589}"/>
          </ac:spMkLst>
        </pc:spChg>
        <pc:spChg chg="add mod">
          <ac:chgData name="Michael Vaughn" userId="ff78c5293d025a80" providerId="LiveId" clId="{65306CBE-D067-41D2-B71C-9C6D8C5940C8}" dt="2025-06-20T01:17:53.188" v="209" actId="1076"/>
          <ac:spMkLst>
            <pc:docMk/>
            <pc:sldMk cId="2964813433" sldId="265"/>
            <ac:spMk id="11" creationId="{BD73F19F-A951-D99F-58CF-78E5E0E1B7AC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13" creationId="{2803CB74-93F0-875F-A843-C80806543B6F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14" creationId="{9044F547-A702-E0B8-9D45-79567C0778ED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16" creationId="{B2D31BE7-ABB0-04C5-C022-435FE27B76D6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18" creationId="{7020C6B7-2841-1FFB-AA7B-10D9E3620C74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19" creationId="{5801F421-40CB-763D-1583-5E313D5C15D6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20" creationId="{4BFFDF72-439A-3E69-38E0-14984628891C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21" creationId="{7DEBDC4E-E392-9D43-F8CB-32EC274DC57A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22" creationId="{682CF1D9-01F5-19E0-E7C7-9329E77432DC}"/>
          </ac:spMkLst>
        </pc:spChg>
        <pc:spChg chg="add mod">
          <ac:chgData name="Michael Vaughn" userId="ff78c5293d025a80" providerId="LiveId" clId="{65306CBE-D067-41D2-B71C-9C6D8C5940C8}" dt="2025-06-20T01:17:45.284" v="208" actId="1076"/>
          <ac:spMkLst>
            <pc:docMk/>
            <pc:sldMk cId="2964813433" sldId="265"/>
            <ac:spMk id="23" creationId="{F71FCFCB-3224-670A-7824-4E44FB8BA31F}"/>
          </ac:spMkLst>
        </pc:spChg>
        <pc:spChg chg="add mod">
          <ac:chgData name="Michael Vaughn" userId="ff78c5293d025a80" providerId="LiveId" clId="{65306CBE-D067-41D2-B71C-9C6D8C5940C8}" dt="2025-06-20T01:18:02.311" v="211" actId="1076"/>
          <ac:spMkLst>
            <pc:docMk/>
            <pc:sldMk cId="2964813433" sldId="265"/>
            <ac:spMk id="24" creationId="{A180F70A-207E-136E-058A-4891C864A6E9}"/>
          </ac:spMkLst>
        </pc:spChg>
        <pc:spChg chg="add mod">
          <ac:chgData name="Michael Vaughn" userId="ff78c5293d025a80" providerId="LiveId" clId="{65306CBE-D067-41D2-B71C-9C6D8C5940C8}" dt="2025-06-20T01:20:40.796" v="310" actId="20577"/>
          <ac:spMkLst>
            <pc:docMk/>
            <pc:sldMk cId="2964813433" sldId="265"/>
            <ac:spMk id="25" creationId="{F6C2D5DF-C0B8-1F11-D5D0-58F1CB4FD990}"/>
          </ac:spMkLst>
        </pc:spChg>
      </pc:sldChg>
      <pc:sldChg chg="del">
        <pc:chgData name="Michael Vaughn" userId="ff78c5293d025a80" providerId="LiveId" clId="{65306CBE-D067-41D2-B71C-9C6D8C5940C8}" dt="2025-06-20T01:21:02.615" v="311" actId="2696"/>
        <pc:sldMkLst>
          <pc:docMk/>
          <pc:sldMk cId="3705003092" sldId="268"/>
        </pc:sldMkLst>
      </pc:sldChg>
      <pc:sldChg chg="addSp delSp modSp mod">
        <pc:chgData name="Michael Vaughn" userId="ff78c5293d025a80" providerId="LiveId" clId="{65306CBE-D067-41D2-B71C-9C6D8C5940C8}" dt="2025-06-20T01:04:22.617" v="108" actId="12"/>
        <pc:sldMkLst>
          <pc:docMk/>
          <pc:sldMk cId="872510227" sldId="270"/>
        </pc:sldMkLst>
        <pc:spChg chg="del">
          <ac:chgData name="Michael Vaughn" userId="ff78c5293d025a80" providerId="LiveId" clId="{65306CBE-D067-41D2-B71C-9C6D8C5940C8}" dt="2025-06-20T01:01:22.411" v="91" actId="478"/>
          <ac:spMkLst>
            <pc:docMk/>
            <pc:sldMk cId="872510227" sldId="270"/>
            <ac:spMk id="2" creationId="{00000000-0000-0000-0000-000000000000}"/>
          </ac:spMkLst>
        </pc:spChg>
        <pc:spChg chg="del">
          <ac:chgData name="Michael Vaughn" userId="ff78c5293d025a80" providerId="LiveId" clId="{65306CBE-D067-41D2-B71C-9C6D8C5940C8}" dt="2025-06-20T01:01:20.630" v="90" actId="478"/>
          <ac:spMkLst>
            <pc:docMk/>
            <pc:sldMk cId="872510227" sldId="270"/>
            <ac:spMk id="3" creationId="{00000000-0000-0000-0000-000000000000}"/>
          </ac:spMkLst>
        </pc:spChg>
        <pc:spChg chg="del">
          <ac:chgData name="Michael Vaughn" userId="ff78c5293d025a80" providerId="LiveId" clId="{65306CBE-D067-41D2-B71C-9C6D8C5940C8}" dt="2025-06-20T01:01:24.125" v="92" actId="478"/>
          <ac:spMkLst>
            <pc:docMk/>
            <pc:sldMk cId="872510227" sldId="270"/>
            <ac:spMk id="4" creationId="{00000000-0000-0000-0000-000000000000}"/>
          </ac:spMkLst>
        </pc:spChg>
        <pc:spChg chg="add mod">
          <ac:chgData name="Michael Vaughn" userId="ff78c5293d025a80" providerId="LiveId" clId="{65306CBE-D067-41D2-B71C-9C6D8C5940C8}" dt="2025-06-20T01:02:11.350" v="98" actId="1076"/>
          <ac:spMkLst>
            <pc:docMk/>
            <pc:sldMk cId="872510227" sldId="270"/>
            <ac:spMk id="8" creationId="{70CC54C2-71C2-1DD3-2C29-7A37F62F8AD9}"/>
          </ac:spMkLst>
        </pc:spChg>
        <pc:spChg chg="add mod">
          <ac:chgData name="Michael Vaughn" userId="ff78c5293d025a80" providerId="LiveId" clId="{65306CBE-D067-41D2-B71C-9C6D8C5940C8}" dt="2025-06-20T01:04:22.617" v="108" actId="12"/>
          <ac:spMkLst>
            <pc:docMk/>
            <pc:sldMk cId="872510227" sldId="270"/>
            <ac:spMk id="9" creationId="{84BB5C3F-B9F6-9786-2F45-05EFCB7583C2}"/>
          </ac:spMkLst>
        </pc:spChg>
        <pc:spChg chg="add mod">
          <ac:chgData name="Michael Vaughn" userId="ff78c5293d025a80" providerId="LiveId" clId="{65306CBE-D067-41D2-B71C-9C6D8C5940C8}" dt="2025-06-20T01:02:23.944" v="100" actId="1076"/>
          <ac:spMkLst>
            <pc:docMk/>
            <pc:sldMk cId="872510227" sldId="270"/>
            <ac:spMk id="10" creationId="{A70F9479-A31E-E2F4-EF25-D544DA8F5B87}"/>
          </ac:spMkLst>
        </pc:spChg>
        <pc:spChg chg="add mod">
          <ac:chgData name="Michael Vaughn" userId="ff78c5293d025a80" providerId="LiveId" clId="{65306CBE-D067-41D2-B71C-9C6D8C5940C8}" dt="2025-06-20T01:02:28.524" v="101" actId="1076"/>
          <ac:spMkLst>
            <pc:docMk/>
            <pc:sldMk cId="872510227" sldId="270"/>
            <ac:spMk id="11" creationId="{B11E26E0-EA6C-1C72-AC09-BFADD66AFCC0}"/>
          </ac:spMkLst>
        </pc:spChg>
        <pc:spChg chg="add mod">
          <ac:chgData name="Michael Vaughn" userId="ff78c5293d025a80" providerId="LiveId" clId="{65306CBE-D067-41D2-B71C-9C6D8C5940C8}" dt="2025-06-20T01:02:11.350" v="98" actId="1076"/>
          <ac:spMkLst>
            <pc:docMk/>
            <pc:sldMk cId="872510227" sldId="270"/>
            <ac:spMk id="12" creationId="{6B350C9E-409F-56E4-58FE-C496BEB833DA}"/>
          </ac:spMkLst>
        </pc:spChg>
      </pc:sldChg>
      <pc:sldChg chg="del">
        <pc:chgData name="Michael Vaughn" userId="ff78c5293d025a80" providerId="LiveId" clId="{65306CBE-D067-41D2-B71C-9C6D8C5940C8}" dt="2025-06-20T01:16:22.340" v="201" actId="2696"/>
        <pc:sldMkLst>
          <pc:docMk/>
          <pc:sldMk cId="4096586826" sldId="271"/>
        </pc:sldMkLst>
      </pc:sldChg>
      <pc:sldChg chg="del">
        <pc:chgData name="Michael Vaughn" userId="ff78c5293d025a80" providerId="LiveId" clId="{65306CBE-D067-41D2-B71C-9C6D8C5940C8}" dt="2025-06-20T01:16:22.340" v="201" actId="2696"/>
        <pc:sldMkLst>
          <pc:docMk/>
          <pc:sldMk cId="1713699867" sldId="272"/>
        </pc:sldMkLst>
      </pc:sldChg>
      <pc:sldChg chg="del">
        <pc:chgData name="Michael Vaughn" userId="ff78c5293d025a80" providerId="LiveId" clId="{65306CBE-D067-41D2-B71C-9C6D8C5940C8}" dt="2025-06-20T01:16:22.340" v="201" actId="2696"/>
        <pc:sldMkLst>
          <pc:docMk/>
          <pc:sldMk cId="3905267324" sldId="273"/>
        </pc:sldMkLst>
      </pc:sldChg>
      <pc:sldChg chg="addSp modSp mod">
        <pc:chgData name="Michael Vaughn" userId="ff78c5293d025a80" providerId="LiveId" clId="{65306CBE-D067-41D2-B71C-9C6D8C5940C8}" dt="2025-06-20T00:55:05.725" v="43" actId="1076"/>
        <pc:sldMkLst>
          <pc:docMk/>
          <pc:sldMk cId="458313606" sldId="290"/>
        </pc:sldMkLst>
        <pc:spChg chg="add mod">
          <ac:chgData name="Michael Vaughn" userId="ff78c5293d025a80" providerId="LiveId" clId="{65306CBE-D067-41D2-B71C-9C6D8C5940C8}" dt="2025-06-20T00:55:05.725" v="43" actId="1076"/>
          <ac:spMkLst>
            <pc:docMk/>
            <pc:sldMk cId="458313606" sldId="290"/>
            <ac:spMk id="2" creationId="{7B444B46-4AA7-B977-25C3-2594C20BE897}"/>
          </ac:spMkLst>
        </pc:spChg>
        <pc:spChg chg="add mod">
          <ac:chgData name="Michael Vaughn" userId="ff78c5293d025a80" providerId="LiveId" clId="{65306CBE-D067-41D2-B71C-9C6D8C5940C8}" dt="2025-06-20T00:54:58.994" v="42" actId="1076"/>
          <ac:spMkLst>
            <pc:docMk/>
            <pc:sldMk cId="458313606" sldId="290"/>
            <ac:spMk id="7" creationId="{CCED0392-2059-BAB8-DEF2-56902C7C2F82}"/>
          </ac:spMkLst>
        </pc:spChg>
        <pc:picChg chg="add mod">
          <ac:chgData name="Michael Vaughn" userId="ff78c5293d025a80" providerId="LiveId" clId="{65306CBE-D067-41D2-B71C-9C6D8C5940C8}" dt="2025-06-20T00:54:55.541" v="41" actId="14100"/>
          <ac:picMkLst>
            <pc:docMk/>
            <pc:sldMk cId="458313606" sldId="290"/>
            <ac:picMk id="3" creationId="{6622D797-A21A-4E7B-7FA5-C687F900781A}"/>
          </ac:picMkLst>
        </pc:picChg>
      </pc:sldChg>
      <pc:sldChg chg="addSp modSp mod">
        <pc:chgData name="Michael Vaughn" userId="ff78c5293d025a80" providerId="LiveId" clId="{65306CBE-D067-41D2-B71C-9C6D8C5940C8}" dt="2025-06-20T00:50:17.238" v="11" actId="1076"/>
        <pc:sldMkLst>
          <pc:docMk/>
          <pc:sldMk cId="4186910615" sldId="291"/>
        </pc:sldMkLst>
        <pc:spChg chg="add mod">
          <ac:chgData name="Michael Vaughn" userId="ff78c5293d025a80" providerId="LiveId" clId="{65306CBE-D067-41D2-B71C-9C6D8C5940C8}" dt="2025-06-20T00:49:41.632" v="2" actId="1076"/>
          <ac:spMkLst>
            <pc:docMk/>
            <pc:sldMk cId="4186910615" sldId="291"/>
            <ac:spMk id="2" creationId="{1C097FF6-9C2B-8267-70E7-36F7C26852B0}"/>
          </ac:spMkLst>
        </pc:spChg>
        <pc:spChg chg="add mod">
          <ac:chgData name="Michael Vaughn" userId="ff78c5293d025a80" providerId="LiveId" clId="{65306CBE-D067-41D2-B71C-9C6D8C5940C8}" dt="2025-06-20T00:50:17.238" v="11" actId="1076"/>
          <ac:spMkLst>
            <pc:docMk/>
            <pc:sldMk cId="4186910615" sldId="291"/>
            <ac:spMk id="3" creationId="{253DDE4B-A132-A1CA-5B10-073DA876253A}"/>
          </ac:spMkLst>
        </pc:spChg>
        <pc:spChg chg="add mod">
          <ac:chgData name="Michael Vaughn" userId="ff78c5293d025a80" providerId="LiveId" clId="{65306CBE-D067-41D2-B71C-9C6D8C5940C8}" dt="2025-06-20T00:49:26.273" v="0"/>
          <ac:spMkLst>
            <pc:docMk/>
            <pc:sldMk cId="4186910615" sldId="291"/>
            <ac:spMk id="7" creationId="{A74E1393-5095-09CA-F507-5FE3475DB590}"/>
          </ac:spMkLst>
        </pc:spChg>
      </pc:sldChg>
      <pc:sldChg chg="addSp modSp mod">
        <pc:chgData name="Michael Vaughn" userId="ff78c5293d025a80" providerId="LiveId" clId="{65306CBE-D067-41D2-B71C-9C6D8C5940C8}" dt="2025-06-20T00:54:27.718" v="38" actId="1076"/>
        <pc:sldMkLst>
          <pc:docMk/>
          <pc:sldMk cId="3015548231" sldId="294"/>
        </pc:sldMkLst>
        <pc:spChg chg="add mod">
          <ac:chgData name="Michael Vaughn" userId="ff78c5293d025a80" providerId="LiveId" clId="{65306CBE-D067-41D2-B71C-9C6D8C5940C8}" dt="2025-06-20T00:54:27.718" v="38" actId="1076"/>
          <ac:spMkLst>
            <pc:docMk/>
            <pc:sldMk cId="3015548231" sldId="294"/>
            <ac:spMk id="2" creationId="{5A8FBD6C-7CD3-1091-A42E-57733C8AB54B}"/>
          </ac:spMkLst>
        </pc:spChg>
        <pc:picChg chg="add mod">
          <ac:chgData name="Michael Vaughn" userId="ff78c5293d025a80" providerId="LiveId" clId="{65306CBE-D067-41D2-B71C-9C6D8C5940C8}" dt="2025-06-20T00:54:21.103" v="37" actId="1076"/>
          <ac:picMkLst>
            <pc:docMk/>
            <pc:sldMk cId="3015548231" sldId="294"/>
            <ac:picMk id="3" creationId="{0C27E685-0D3C-0557-FB90-8E4E0D73CB36}"/>
          </ac:picMkLst>
        </pc:picChg>
      </pc:sldChg>
      <pc:sldChg chg="addSp modSp mod">
        <pc:chgData name="Michael Vaughn" userId="ff78c5293d025a80" providerId="LiveId" clId="{65306CBE-D067-41D2-B71C-9C6D8C5940C8}" dt="2025-06-20T00:52:44.460" v="31" actId="1076"/>
        <pc:sldMkLst>
          <pc:docMk/>
          <pc:sldMk cId="318509814" sldId="295"/>
        </pc:sldMkLst>
        <pc:spChg chg="add mod">
          <ac:chgData name="Michael Vaughn" userId="ff78c5293d025a80" providerId="LiveId" clId="{65306CBE-D067-41D2-B71C-9C6D8C5940C8}" dt="2025-06-20T00:51:07.741" v="17" actId="1076"/>
          <ac:spMkLst>
            <pc:docMk/>
            <pc:sldMk cId="318509814" sldId="295"/>
            <ac:spMk id="3" creationId="{3791700D-F572-C768-78C2-DE656B8D0E47}"/>
          </ac:spMkLst>
        </pc:spChg>
        <pc:spChg chg="add mod">
          <ac:chgData name="Michael Vaughn" userId="ff78c5293d025a80" providerId="LiveId" clId="{65306CBE-D067-41D2-B71C-9C6D8C5940C8}" dt="2025-06-20T00:52:23.924" v="30" actId="14100"/>
          <ac:spMkLst>
            <pc:docMk/>
            <pc:sldMk cId="318509814" sldId="295"/>
            <ac:spMk id="7" creationId="{F391D343-080F-3473-721A-8C85C3413DBA}"/>
          </ac:spMkLst>
        </pc:spChg>
        <pc:spChg chg="add mod">
          <ac:chgData name="Michael Vaughn" userId="ff78c5293d025a80" providerId="LiveId" clId="{65306CBE-D067-41D2-B71C-9C6D8C5940C8}" dt="2025-06-20T00:50:50.382" v="13" actId="1076"/>
          <ac:spMkLst>
            <pc:docMk/>
            <pc:sldMk cId="318509814" sldId="295"/>
            <ac:spMk id="9" creationId="{3F0CC80D-10AF-746D-21B5-CB5C926994CE}"/>
          </ac:spMkLst>
        </pc:spChg>
        <pc:spChg chg="add mod">
          <ac:chgData name="Michael Vaughn" userId="ff78c5293d025a80" providerId="LiveId" clId="{65306CBE-D067-41D2-B71C-9C6D8C5940C8}" dt="2025-06-20T00:52:15.130" v="29" actId="14100"/>
          <ac:spMkLst>
            <pc:docMk/>
            <pc:sldMk cId="318509814" sldId="295"/>
            <ac:spMk id="10" creationId="{B0442DA8-4508-DE34-3F86-2728035EACDC}"/>
          </ac:spMkLst>
        </pc:spChg>
        <pc:spChg chg="add mod">
          <ac:chgData name="Michael Vaughn" userId="ff78c5293d025a80" providerId="LiveId" clId="{65306CBE-D067-41D2-B71C-9C6D8C5940C8}" dt="2025-06-20T00:52:44.460" v="31" actId="1076"/>
          <ac:spMkLst>
            <pc:docMk/>
            <pc:sldMk cId="318509814" sldId="295"/>
            <ac:spMk id="12" creationId="{7EA4AE17-A142-6DFF-6EC7-31A89CB0382B}"/>
          </ac:spMkLst>
        </pc:spChg>
        <pc:spChg chg="add mod">
          <ac:chgData name="Michael Vaughn" userId="ff78c5293d025a80" providerId="LiveId" clId="{65306CBE-D067-41D2-B71C-9C6D8C5940C8}" dt="2025-06-20T00:51:45.700" v="23" actId="1076"/>
          <ac:spMkLst>
            <pc:docMk/>
            <pc:sldMk cId="318509814" sldId="295"/>
            <ac:spMk id="16" creationId="{9FA25F95-0343-6C7A-4F95-B28A24406771}"/>
          </ac:spMkLst>
        </pc:spChg>
        <pc:picChg chg="add mod">
          <ac:chgData name="Michael Vaughn" userId="ff78c5293d025a80" providerId="LiveId" clId="{65306CBE-D067-41D2-B71C-9C6D8C5940C8}" dt="2025-06-20T00:51:52.995" v="25" actId="1076"/>
          <ac:picMkLst>
            <pc:docMk/>
            <pc:sldMk cId="318509814" sldId="295"/>
            <ac:picMk id="2" creationId="{F5B4B425-F797-E02C-82F4-8E6C36BB7C03}"/>
          </ac:picMkLst>
        </pc:picChg>
        <pc:cxnChg chg="add mod">
          <ac:chgData name="Michael Vaughn" userId="ff78c5293d025a80" providerId="LiveId" clId="{65306CBE-D067-41D2-B71C-9C6D8C5940C8}" dt="2025-06-20T00:52:23.924" v="30" actId="14100"/>
          <ac:cxnSpMkLst>
            <pc:docMk/>
            <pc:sldMk cId="318509814" sldId="295"/>
            <ac:cxnSpMk id="8" creationId="{344CB187-505C-126C-F3D3-94213DB70546}"/>
          </ac:cxnSpMkLst>
        </pc:cxnChg>
        <pc:cxnChg chg="add mod">
          <ac:chgData name="Michael Vaughn" userId="ff78c5293d025a80" providerId="LiveId" clId="{65306CBE-D067-41D2-B71C-9C6D8C5940C8}" dt="2025-06-20T00:52:15.130" v="29" actId="14100"/>
          <ac:cxnSpMkLst>
            <pc:docMk/>
            <pc:sldMk cId="318509814" sldId="295"/>
            <ac:cxnSpMk id="11" creationId="{2B916616-E65E-A4FF-019D-15AE07531BF0}"/>
          </ac:cxnSpMkLst>
        </pc:cxnChg>
      </pc:sldChg>
      <pc:sldChg chg="addSp modSp add mod">
        <pc:chgData name="Michael Vaughn" userId="ff78c5293d025a80" providerId="LiveId" clId="{65306CBE-D067-41D2-B71C-9C6D8C5940C8}" dt="2025-06-20T00:57:33.460" v="54" actId="14100"/>
        <pc:sldMkLst>
          <pc:docMk/>
          <pc:sldMk cId="2613798977" sldId="296"/>
        </pc:sldMkLst>
        <pc:spChg chg="add mod">
          <ac:chgData name="Michael Vaughn" userId="ff78c5293d025a80" providerId="LiveId" clId="{65306CBE-D067-41D2-B71C-9C6D8C5940C8}" dt="2025-06-20T00:56:41.450" v="46" actId="1076"/>
          <ac:spMkLst>
            <pc:docMk/>
            <pc:sldMk cId="2613798977" sldId="296"/>
            <ac:spMk id="2" creationId="{F6E49380-EBA8-1CC3-D459-B3FDE78E84A9}"/>
          </ac:spMkLst>
        </pc:spChg>
        <pc:spChg chg="add mod">
          <ac:chgData name="Michael Vaughn" userId="ff78c5293d025a80" providerId="LiveId" clId="{65306CBE-D067-41D2-B71C-9C6D8C5940C8}" dt="2025-06-20T00:56:45.710" v="47" actId="14100"/>
          <ac:spMkLst>
            <pc:docMk/>
            <pc:sldMk cId="2613798977" sldId="296"/>
            <ac:spMk id="3" creationId="{1C96B762-E58C-F49B-6CAC-C54AB618B18C}"/>
          </ac:spMkLst>
        </pc:spChg>
        <pc:spChg chg="add mod">
          <ac:chgData name="Michael Vaughn" userId="ff78c5293d025a80" providerId="LiveId" clId="{65306CBE-D067-41D2-B71C-9C6D8C5940C8}" dt="2025-06-20T00:57:33.460" v="54" actId="14100"/>
          <ac:spMkLst>
            <pc:docMk/>
            <pc:sldMk cId="2613798977" sldId="296"/>
            <ac:spMk id="7" creationId="{BBA02374-473A-92CF-A847-F98ECB789FA0}"/>
          </ac:spMkLst>
        </pc:spChg>
        <pc:picChg chg="add mod">
          <ac:chgData name="Michael Vaughn" userId="ff78c5293d025a80" providerId="LiveId" clId="{65306CBE-D067-41D2-B71C-9C6D8C5940C8}" dt="2025-06-20T00:57:01.765" v="48" actId="1076"/>
          <ac:picMkLst>
            <pc:docMk/>
            <pc:sldMk cId="2613798977" sldId="296"/>
            <ac:picMk id="8" creationId="{1A20C228-5359-5D6F-4AD2-FF1AE6A22B77}"/>
          </ac:picMkLst>
        </pc:picChg>
      </pc:sldChg>
      <pc:sldChg chg="addSp modSp add mod">
        <pc:chgData name="Michael Vaughn" userId="ff78c5293d025a80" providerId="LiveId" clId="{65306CBE-D067-41D2-B71C-9C6D8C5940C8}" dt="2025-06-20T01:01:06.058" v="89" actId="1076"/>
        <pc:sldMkLst>
          <pc:docMk/>
          <pc:sldMk cId="3799454006" sldId="297"/>
        </pc:sldMkLst>
        <pc:spChg chg="add mod">
          <ac:chgData name="Michael Vaughn" userId="ff78c5293d025a80" providerId="LiveId" clId="{65306CBE-D067-41D2-B71C-9C6D8C5940C8}" dt="2025-06-20T01:00:06.174" v="80" actId="1076"/>
          <ac:spMkLst>
            <pc:docMk/>
            <pc:sldMk cId="3799454006" sldId="297"/>
            <ac:spMk id="2" creationId="{C618C5A2-8525-A526-EB92-88AB87A2CAAF}"/>
          </ac:spMkLst>
        </pc:spChg>
        <pc:spChg chg="add mod">
          <ac:chgData name="Michael Vaughn" userId="ff78c5293d025a80" providerId="LiveId" clId="{65306CBE-D067-41D2-B71C-9C6D8C5940C8}" dt="2025-06-20T01:00:47.592" v="87" actId="1076"/>
          <ac:spMkLst>
            <pc:docMk/>
            <pc:sldMk cId="3799454006" sldId="297"/>
            <ac:spMk id="3" creationId="{AAAB5C32-6200-1999-34FC-540CF6FC52F0}"/>
          </ac:spMkLst>
        </pc:spChg>
        <pc:spChg chg="add mod">
          <ac:chgData name="Michael Vaughn" userId="ff78c5293d025a80" providerId="LiveId" clId="{65306CBE-D067-41D2-B71C-9C6D8C5940C8}" dt="2025-06-20T01:01:06.058" v="89" actId="1076"/>
          <ac:spMkLst>
            <pc:docMk/>
            <pc:sldMk cId="3799454006" sldId="297"/>
            <ac:spMk id="8" creationId="{4A682F65-3E49-511D-D187-A22177904812}"/>
          </ac:spMkLst>
        </pc:spChg>
        <pc:spChg chg="add mod">
          <ac:chgData name="Michael Vaughn" userId="ff78c5293d025a80" providerId="LiveId" clId="{65306CBE-D067-41D2-B71C-9C6D8C5940C8}" dt="2025-06-20T01:00:57.521" v="88" actId="1076"/>
          <ac:spMkLst>
            <pc:docMk/>
            <pc:sldMk cId="3799454006" sldId="297"/>
            <ac:spMk id="9" creationId="{6EDE840C-82C1-33EA-2CD2-39CA3F69C2B5}"/>
          </ac:spMkLst>
        </pc:spChg>
        <pc:picChg chg="add mod">
          <ac:chgData name="Michael Vaughn" userId="ff78c5293d025a80" providerId="LiveId" clId="{65306CBE-D067-41D2-B71C-9C6D8C5940C8}" dt="2025-06-20T01:00:22.847" v="82" actId="1076"/>
          <ac:picMkLst>
            <pc:docMk/>
            <pc:sldMk cId="3799454006" sldId="297"/>
            <ac:picMk id="7" creationId="{E1B4A997-A5CF-BC97-B718-AB5AE3435E2F}"/>
          </ac:picMkLst>
        </pc:picChg>
      </pc:sldChg>
      <pc:sldChg chg="addSp modSp add mod">
        <pc:chgData name="Michael Vaughn" userId="ff78c5293d025a80" providerId="LiveId" clId="{65306CBE-D067-41D2-B71C-9C6D8C5940C8}" dt="2025-06-20T00:59:03.875" v="76" actId="20577"/>
        <pc:sldMkLst>
          <pc:docMk/>
          <pc:sldMk cId="2082353222" sldId="298"/>
        </pc:sldMkLst>
        <pc:spChg chg="add mod">
          <ac:chgData name="Michael Vaughn" userId="ff78c5293d025a80" providerId="LiveId" clId="{65306CBE-D067-41D2-B71C-9C6D8C5940C8}" dt="2025-06-20T00:58:05.430" v="55"/>
          <ac:spMkLst>
            <pc:docMk/>
            <pc:sldMk cId="2082353222" sldId="298"/>
            <ac:spMk id="2" creationId="{FCC11552-3D0B-CEB8-CC44-D441B93338B5}"/>
          </ac:spMkLst>
        </pc:spChg>
        <pc:spChg chg="add mod">
          <ac:chgData name="Michael Vaughn" userId="ff78c5293d025a80" providerId="LiveId" clId="{65306CBE-D067-41D2-B71C-9C6D8C5940C8}" dt="2025-06-20T00:59:03.875" v="76" actId="20577"/>
          <ac:spMkLst>
            <pc:docMk/>
            <pc:sldMk cId="2082353222" sldId="298"/>
            <ac:spMk id="3" creationId="{19B6A260-F0FB-C0C7-12C3-4087BAE8FE5C}"/>
          </ac:spMkLst>
        </pc:spChg>
        <pc:spChg chg="add mod">
          <ac:chgData name="Michael Vaughn" userId="ff78c5293d025a80" providerId="LiveId" clId="{65306CBE-D067-41D2-B71C-9C6D8C5940C8}" dt="2025-06-20T00:58:33.638" v="62" actId="1076"/>
          <ac:spMkLst>
            <pc:docMk/>
            <pc:sldMk cId="2082353222" sldId="298"/>
            <ac:spMk id="8" creationId="{28C04C98-71C4-A0A0-1CA1-16409A4216DD}"/>
          </ac:spMkLst>
        </pc:spChg>
        <pc:spChg chg="add mod">
          <ac:chgData name="Michael Vaughn" userId="ff78c5293d025a80" providerId="LiveId" clId="{65306CBE-D067-41D2-B71C-9C6D8C5940C8}" dt="2025-06-20T00:58:15.258" v="56" actId="1076"/>
          <ac:spMkLst>
            <pc:docMk/>
            <pc:sldMk cId="2082353222" sldId="298"/>
            <ac:spMk id="9" creationId="{0D7FAF12-1307-2106-BA99-88F2D0C897B8}"/>
          </ac:spMkLst>
        </pc:spChg>
        <pc:spChg chg="add mod">
          <ac:chgData name="Michael Vaughn" userId="ff78c5293d025a80" providerId="LiveId" clId="{65306CBE-D067-41D2-B71C-9C6D8C5940C8}" dt="2025-06-20T00:58:23.242" v="59" actId="1076"/>
          <ac:spMkLst>
            <pc:docMk/>
            <pc:sldMk cId="2082353222" sldId="298"/>
            <ac:spMk id="11" creationId="{1B1F40EF-79F4-8C4D-861A-B3EF7E97B0F4}"/>
          </ac:spMkLst>
        </pc:spChg>
        <pc:picChg chg="add mod">
          <ac:chgData name="Michael Vaughn" userId="ff78c5293d025a80" providerId="LiveId" clId="{65306CBE-D067-41D2-B71C-9C6D8C5940C8}" dt="2025-06-20T00:58:29.573" v="61" actId="1076"/>
          <ac:picMkLst>
            <pc:docMk/>
            <pc:sldMk cId="2082353222" sldId="298"/>
            <ac:picMk id="7" creationId="{F7228037-DC33-CEC2-D428-2CE2070A35E6}"/>
          </ac:picMkLst>
        </pc:picChg>
        <pc:picChg chg="add mod">
          <ac:chgData name="Michael Vaughn" userId="ff78c5293d025a80" providerId="LiveId" clId="{65306CBE-D067-41D2-B71C-9C6D8C5940C8}" dt="2025-06-20T00:58:20.671" v="58" actId="1076"/>
          <ac:picMkLst>
            <pc:docMk/>
            <pc:sldMk cId="2082353222" sldId="298"/>
            <ac:picMk id="10" creationId="{9AA99E46-073D-5CB9-5CA9-C5095FC55888}"/>
          </ac:picMkLst>
        </pc:picChg>
      </pc:sldChg>
      <pc:sldChg chg="add del">
        <pc:chgData name="Michael Vaughn" userId="ff78c5293d025a80" providerId="LiveId" clId="{65306CBE-D067-41D2-B71C-9C6D8C5940C8}" dt="2025-06-20T01:16:22.340" v="201" actId="2696"/>
        <pc:sldMkLst>
          <pc:docMk/>
          <pc:sldMk cId="1529006133" sldId="299"/>
        </pc:sldMkLst>
      </pc:sldChg>
      <pc:sldChg chg="add del">
        <pc:chgData name="Michael Vaughn" userId="ff78c5293d025a80" providerId="LiveId" clId="{65306CBE-D067-41D2-B71C-9C6D8C5940C8}" dt="2025-06-20T01:16:22.340" v="201" actId="2696"/>
        <pc:sldMkLst>
          <pc:docMk/>
          <pc:sldMk cId="4072543079" sldId="300"/>
        </pc:sldMkLst>
      </pc:sldChg>
      <pc:sldChg chg="addSp modSp add mod">
        <pc:chgData name="Michael Vaughn" userId="ff78c5293d025a80" providerId="LiveId" clId="{65306CBE-D067-41D2-B71C-9C6D8C5940C8}" dt="2025-06-20T01:05:48.329" v="117" actId="1076"/>
        <pc:sldMkLst>
          <pc:docMk/>
          <pc:sldMk cId="966272238" sldId="301"/>
        </pc:sldMkLst>
        <pc:spChg chg="add mod">
          <ac:chgData name="Michael Vaughn" userId="ff78c5293d025a80" providerId="LiveId" clId="{65306CBE-D067-41D2-B71C-9C6D8C5940C8}" dt="2025-06-20T01:05:48.329" v="117" actId="1076"/>
          <ac:spMkLst>
            <pc:docMk/>
            <pc:sldMk cId="966272238" sldId="301"/>
            <ac:spMk id="2" creationId="{504FE950-CAF3-7B45-39CC-82474ADD688D}"/>
          </ac:spMkLst>
        </pc:spChg>
        <pc:spChg chg="add mod">
          <ac:chgData name="Michael Vaughn" userId="ff78c5293d025a80" providerId="LiveId" clId="{65306CBE-D067-41D2-B71C-9C6D8C5940C8}" dt="2025-06-20T01:05:41.519" v="116" actId="14100"/>
          <ac:spMkLst>
            <pc:docMk/>
            <pc:sldMk cId="966272238" sldId="301"/>
            <ac:spMk id="3" creationId="{51CA1149-E468-C99B-18A2-1BA47149CFB5}"/>
          </ac:spMkLst>
        </pc:spChg>
        <pc:spChg chg="add mod">
          <ac:chgData name="Michael Vaughn" userId="ff78c5293d025a80" providerId="LiveId" clId="{65306CBE-D067-41D2-B71C-9C6D8C5940C8}" dt="2025-06-20T01:05:35.177" v="114" actId="1076"/>
          <ac:spMkLst>
            <pc:docMk/>
            <pc:sldMk cId="966272238" sldId="301"/>
            <ac:spMk id="4" creationId="{638E1CD8-8B31-EE9C-340A-565B98FB9AF0}"/>
          </ac:spMkLst>
        </pc:spChg>
        <pc:spChg chg="add mod">
          <ac:chgData name="Michael Vaughn" userId="ff78c5293d025a80" providerId="LiveId" clId="{65306CBE-D067-41D2-B71C-9C6D8C5940C8}" dt="2025-06-20T01:05:32.125" v="113" actId="1076"/>
          <ac:spMkLst>
            <pc:docMk/>
            <pc:sldMk cId="966272238" sldId="301"/>
            <ac:spMk id="8" creationId="{5262FA70-ACFE-7F90-B70A-C739F6602469}"/>
          </ac:spMkLst>
        </pc:spChg>
      </pc:sldChg>
      <pc:sldChg chg="addSp modSp add mod">
        <pc:chgData name="Michael Vaughn" userId="ff78c5293d025a80" providerId="LiveId" clId="{65306CBE-D067-41D2-B71C-9C6D8C5940C8}" dt="2025-06-20T01:09:32.576" v="149" actId="1076"/>
        <pc:sldMkLst>
          <pc:docMk/>
          <pc:sldMk cId="442037105" sldId="302"/>
        </pc:sldMkLst>
        <pc:spChg chg="add mod">
          <ac:chgData name="Michael Vaughn" userId="ff78c5293d025a80" providerId="LiveId" clId="{65306CBE-D067-41D2-B71C-9C6D8C5940C8}" dt="2025-06-20T01:09:13.257" v="144"/>
          <ac:spMkLst>
            <pc:docMk/>
            <pc:sldMk cId="442037105" sldId="302"/>
            <ac:spMk id="2" creationId="{E9AC4579-F6B1-55FB-A30E-3D577C51C183}"/>
          </ac:spMkLst>
        </pc:spChg>
        <pc:spChg chg="add mod">
          <ac:chgData name="Michael Vaughn" userId="ff78c5293d025a80" providerId="LiveId" clId="{65306CBE-D067-41D2-B71C-9C6D8C5940C8}" dt="2025-06-20T01:09:32.576" v="149" actId="1076"/>
          <ac:spMkLst>
            <pc:docMk/>
            <pc:sldMk cId="442037105" sldId="302"/>
            <ac:spMk id="3" creationId="{27153AA5-D735-7B48-46F2-C80C6AAE55A2}"/>
          </ac:spMkLst>
        </pc:spChg>
        <pc:spChg chg="add mod">
          <ac:chgData name="Michael Vaughn" userId="ff78c5293d025a80" providerId="LiveId" clId="{65306CBE-D067-41D2-B71C-9C6D8C5940C8}" dt="2025-06-20T01:09:21.859" v="145" actId="1076"/>
          <ac:spMkLst>
            <pc:docMk/>
            <pc:sldMk cId="442037105" sldId="302"/>
            <ac:spMk id="4" creationId="{BEC83C0D-1345-CF3E-FA03-C23C10AED382}"/>
          </ac:spMkLst>
        </pc:spChg>
      </pc:sldChg>
      <pc:sldChg chg="addSp modSp add mod">
        <pc:chgData name="Michael Vaughn" userId="ff78c5293d025a80" providerId="LiveId" clId="{65306CBE-D067-41D2-B71C-9C6D8C5940C8}" dt="2025-06-20T01:08:27.005" v="140" actId="1076"/>
        <pc:sldMkLst>
          <pc:docMk/>
          <pc:sldMk cId="2946573518" sldId="303"/>
        </pc:sldMkLst>
        <pc:spChg chg="add mod">
          <ac:chgData name="Michael Vaughn" userId="ff78c5293d025a80" providerId="LiveId" clId="{65306CBE-D067-41D2-B71C-9C6D8C5940C8}" dt="2025-06-20T01:07:58.684" v="130" actId="14100"/>
          <ac:spMkLst>
            <pc:docMk/>
            <pc:sldMk cId="2946573518" sldId="303"/>
            <ac:spMk id="2" creationId="{BE30AABD-5C45-3889-6FD4-C5DC7AA64769}"/>
          </ac:spMkLst>
        </pc:spChg>
        <pc:spChg chg="add mod">
          <ac:chgData name="Michael Vaughn" userId="ff78c5293d025a80" providerId="LiveId" clId="{65306CBE-D067-41D2-B71C-9C6D8C5940C8}" dt="2025-06-20T01:08:19.308" v="138" actId="113"/>
          <ac:spMkLst>
            <pc:docMk/>
            <pc:sldMk cId="2946573518" sldId="303"/>
            <ac:spMk id="3" creationId="{EE2FCCF5-D65A-B2DE-963C-DEE1F318C172}"/>
          </ac:spMkLst>
        </pc:spChg>
        <pc:picChg chg="add mod">
          <ac:chgData name="Michael Vaughn" userId="ff78c5293d025a80" providerId="LiveId" clId="{65306CBE-D067-41D2-B71C-9C6D8C5940C8}" dt="2025-06-20T01:08:27.005" v="140" actId="1076"/>
          <ac:picMkLst>
            <pc:docMk/>
            <pc:sldMk cId="2946573518" sldId="303"/>
            <ac:picMk id="4" creationId="{F87E1AD5-D750-06B6-067E-5DD814644AD0}"/>
          </ac:picMkLst>
        </pc:picChg>
      </pc:sldChg>
      <pc:sldChg chg="addSp modSp add mod">
        <pc:chgData name="Michael Vaughn" userId="ff78c5293d025a80" providerId="LiveId" clId="{65306CBE-D067-41D2-B71C-9C6D8C5940C8}" dt="2025-06-20T01:07:24.294" v="128" actId="1076"/>
        <pc:sldMkLst>
          <pc:docMk/>
          <pc:sldMk cId="2382770406" sldId="304"/>
        </pc:sldMkLst>
        <pc:spChg chg="add mod">
          <ac:chgData name="Michael Vaughn" userId="ff78c5293d025a80" providerId="LiveId" clId="{65306CBE-D067-41D2-B71C-9C6D8C5940C8}" dt="2025-06-20T01:07:05.449" v="125" actId="1076"/>
          <ac:spMkLst>
            <pc:docMk/>
            <pc:sldMk cId="2382770406" sldId="304"/>
            <ac:spMk id="2" creationId="{1EE1706F-4F0C-9E3E-9BD5-FBC05B1EF9C1}"/>
          </ac:spMkLst>
        </pc:spChg>
        <pc:spChg chg="add mod">
          <ac:chgData name="Michael Vaughn" userId="ff78c5293d025a80" providerId="LiveId" clId="{65306CBE-D067-41D2-B71C-9C6D8C5940C8}" dt="2025-06-20T01:07:24.294" v="128" actId="1076"/>
          <ac:spMkLst>
            <pc:docMk/>
            <pc:sldMk cId="2382770406" sldId="304"/>
            <ac:spMk id="8" creationId="{D96DC0C4-6810-66D6-44BA-4CE1ACD236DF}"/>
          </ac:spMkLst>
        </pc:spChg>
        <pc:picChg chg="add mod">
          <ac:chgData name="Michael Vaughn" userId="ff78c5293d025a80" providerId="LiveId" clId="{65306CBE-D067-41D2-B71C-9C6D8C5940C8}" dt="2025-06-20T01:07:13.197" v="126" actId="14100"/>
          <ac:picMkLst>
            <pc:docMk/>
            <pc:sldMk cId="2382770406" sldId="304"/>
            <ac:picMk id="3" creationId="{C242DF5C-43D0-DD87-6D99-7E1B89F0F75B}"/>
          </ac:picMkLst>
        </pc:picChg>
        <pc:picChg chg="add mod">
          <ac:chgData name="Michael Vaughn" userId="ff78c5293d025a80" providerId="LiveId" clId="{65306CBE-D067-41D2-B71C-9C6D8C5940C8}" dt="2025-06-20T01:07:19.355" v="127" actId="14100"/>
          <ac:picMkLst>
            <pc:docMk/>
            <pc:sldMk cId="2382770406" sldId="304"/>
            <ac:picMk id="4" creationId="{A8187C77-C817-BA49-0EDD-588F476A95AB}"/>
          </ac:picMkLst>
        </pc:picChg>
      </pc:sldChg>
      <pc:sldChg chg="addSp modSp add mod">
        <pc:chgData name="Michael Vaughn" userId="ff78c5293d025a80" providerId="LiveId" clId="{65306CBE-D067-41D2-B71C-9C6D8C5940C8}" dt="2025-06-20T01:14:23.612" v="188" actId="1076"/>
        <pc:sldMkLst>
          <pc:docMk/>
          <pc:sldMk cId="116603511" sldId="305"/>
        </pc:sldMkLst>
        <pc:spChg chg="add mod">
          <ac:chgData name="Michael Vaughn" userId="ff78c5293d025a80" providerId="LiveId" clId="{65306CBE-D067-41D2-B71C-9C6D8C5940C8}" dt="2025-06-20T01:13:44.442" v="179" actId="113"/>
          <ac:spMkLst>
            <pc:docMk/>
            <pc:sldMk cId="116603511" sldId="305"/>
            <ac:spMk id="2" creationId="{1B538E38-718D-CDED-9CFB-CD4B8BB05432}"/>
          </ac:spMkLst>
        </pc:spChg>
        <pc:spChg chg="add mod ord">
          <ac:chgData name="Michael Vaughn" userId="ff78c5293d025a80" providerId="LiveId" clId="{65306CBE-D067-41D2-B71C-9C6D8C5940C8}" dt="2025-06-20T01:14:23.612" v="188" actId="1076"/>
          <ac:spMkLst>
            <pc:docMk/>
            <pc:sldMk cId="116603511" sldId="305"/>
            <ac:spMk id="3" creationId="{E300185C-B0A6-9602-47A5-9E52D3DA668C}"/>
          </ac:spMkLst>
        </pc:spChg>
        <pc:picChg chg="add mod">
          <ac:chgData name="Michael Vaughn" userId="ff78c5293d025a80" providerId="LiveId" clId="{65306CBE-D067-41D2-B71C-9C6D8C5940C8}" dt="2025-06-20T01:14:08.009" v="184" actId="1076"/>
          <ac:picMkLst>
            <pc:docMk/>
            <pc:sldMk cId="116603511" sldId="305"/>
            <ac:picMk id="4" creationId="{D1340A7C-F3A0-3474-81F7-0BF42B80B84D}"/>
          </ac:picMkLst>
        </pc:picChg>
      </pc:sldChg>
      <pc:sldChg chg="addSp modSp add mod">
        <pc:chgData name="Michael Vaughn" userId="ff78c5293d025a80" providerId="LiveId" clId="{65306CBE-D067-41D2-B71C-9C6D8C5940C8}" dt="2025-06-20T01:12:34.592" v="171" actId="1037"/>
        <pc:sldMkLst>
          <pc:docMk/>
          <pc:sldMk cId="4241443462" sldId="306"/>
        </pc:sldMkLst>
        <pc:spChg chg="add mod">
          <ac:chgData name="Michael Vaughn" userId="ff78c5293d025a80" providerId="LiveId" clId="{65306CBE-D067-41D2-B71C-9C6D8C5940C8}" dt="2025-06-20T01:11:21.859" v="159" actId="1076"/>
          <ac:spMkLst>
            <pc:docMk/>
            <pc:sldMk cId="4241443462" sldId="306"/>
            <ac:spMk id="2" creationId="{2CA09568-FFD9-F5A4-F2BF-E721362B5763}"/>
          </ac:spMkLst>
        </pc:spChg>
        <pc:spChg chg="add mod">
          <ac:chgData name="Michael Vaughn" userId="ff78c5293d025a80" providerId="LiveId" clId="{65306CBE-D067-41D2-B71C-9C6D8C5940C8}" dt="2025-06-20T01:12:17.329" v="166" actId="403"/>
          <ac:spMkLst>
            <pc:docMk/>
            <pc:sldMk cId="4241443462" sldId="306"/>
            <ac:spMk id="3" creationId="{4FB84600-A96C-8793-785B-6E97E8403FA3}"/>
          </ac:spMkLst>
        </pc:spChg>
        <pc:picChg chg="add mod">
          <ac:chgData name="Michael Vaughn" userId="ff78c5293d025a80" providerId="LiveId" clId="{65306CBE-D067-41D2-B71C-9C6D8C5940C8}" dt="2025-06-20T01:12:34.592" v="171" actId="1037"/>
          <ac:picMkLst>
            <pc:docMk/>
            <pc:sldMk cId="4241443462" sldId="306"/>
            <ac:picMk id="4" creationId="{7494EEBD-1D1E-687E-FBC9-7F59847AD4B4}"/>
          </ac:picMkLst>
        </pc:picChg>
      </pc:sldChg>
      <pc:sldChg chg="addSp modSp add mod">
        <pc:chgData name="Michael Vaughn" userId="ff78c5293d025a80" providerId="LiveId" clId="{65306CBE-D067-41D2-B71C-9C6D8C5940C8}" dt="2025-06-20T01:10:45.838" v="156" actId="1076"/>
        <pc:sldMkLst>
          <pc:docMk/>
          <pc:sldMk cId="3923920293" sldId="307"/>
        </pc:sldMkLst>
        <pc:spChg chg="add mod">
          <ac:chgData name="Michael Vaughn" userId="ff78c5293d025a80" providerId="LiveId" clId="{65306CBE-D067-41D2-B71C-9C6D8C5940C8}" dt="2025-06-20T01:10:28.247" v="152" actId="1076"/>
          <ac:spMkLst>
            <pc:docMk/>
            <pc:sldMk cId="3923920293" sldId="307"/>
            <ac:spMk id="2" creationId="{F77CBD60-326D-579D-231E-4D35801DEA36}"/>
          </ac:spMkLst>
        </pc:spChg>
        <pc:spChg chg="add mod">
          <ac:chgData name="Michael Vaughn" userId="ff78c5293d025a80" providerId="LiveId" clId="{65306CBE-D067-41D2-B71C-9C6D8C5940C8}" dt="2025-06-20T01:10:33.093" v="154" actId="27636"/>
          <ac:spMkLst>
            <pc:docMk/>
            <pc:sldMk cId="3923920293" sldId="307"/>
            <ac:spMk id="3" creationId="{16A18147-B4E0-CF8D-2EA1-3A30954DC3F4}"/>
          </ac:spMkLst>
        </pc:spChg>
        <pc:spChg chg="add mod">
          <ac:chgData name="Michael Vaughn" userId="ff78c5293d025a80" providerId="LiveId" clId="{65306CBE-D067-41D2-B71C-9C6D8C5940C8}" dt="2025-06-20T01:10:16.358" v="151" actId="1076"/>
          <ac:spMkLst>
            <pc:docMk/>
            <pc:sldMk cId="3923920293" sldId="307"/>
            <ac:spMk id="4" creationId="{D8636FC5-1E82-87A9-B9C7-DC80E3EA1953}"/>
          </ac:spMkLst>
        </pc:spChg>
        <pc:spChg chg="add mod">
          <ac:chgData name="Michael Vaughn" userId="ff78c5293d025a80" providerId="LiveId" clId="{65306CBE-D067-41D2-B71C-9C6D8C5940C8}" dt="2025-06-20T01:10:16.358" v="151" actId="1076"/>
          <ac:spMkLst>
            <pc:docMk/>
            <pc:sldMk cId="3923920293" sldId="307"/>
            <ac:spMk id="8" creationId="{EB97A053-C4B2-E560-533C-7670ECCA7459}"/>
          </ac:spMkLst>
        </pc:spChg>
        <pc:spChg chg="add mod">
          <ac:chgData name="Michael Vaughn" userId="ff78c5293d025a80" providerId="LiveId" clId="{65306CBE-D067-41D2-B71C-9C6D8C5940C8}" dt="2025-06-20T01:10:16.358" v="151" actId="1076"/>
          <ac:spMkLst>
            <pc:docMk/>
            <pc:sldMk cId="3923920293" sldId="307"/>
            <ac:spMk id="9" creationId="{62E93C78-D73E-2B1B-F128-43403B3AC84A}"/>
          </ac:spMkLst>
        </pc:spChg>
        <pc:picChg chg="add mod">
          <ac:chgData name="Michael Vaughn" userId="ff78c5293d025a80" providerId="LiveId" clId="{65306CBE-D067-41D2-B71C-9C6D8C5940C8}" dt="2025-06-20T01:10:45.838" v="156" actId="1076"/>
          <ac:picMkLst>
            <pc:docMk/>
            <pc:sldMk cId="3923920293" sldId="307"/>
            <ac:picMk id="10" creationId="{DB9FFDF8-417B-C233-193F-EDBD579EC3A9}"/>
          </ac:picMkLst>
        </pc:picChg>
      </pc:sldChg>
      <pc:sldChg chg="add del">
        <pc:chgData name="Michael Vaughn" userId="ff78c5293d025a80" providerId="LiveId" clId="{65306CBE-D067-41D2-B71C-9C6D8C5940C8}" dt="2025-06-20T01:16:22.340" v="201" actId="2696"/>
        <pc:sldMkLst>
          <pc:docMk/>
          <pc:sldMk cId="1060789895" sldId="308"/>
        </pc:sldMkLst>
      </pc:sldChg>
      <pc:sldChg chg="addSp modSp add mod">
        <pc:chgData name="Michael Vaughn" userId="ff78c5293d025a80" providerId="LiveId" clId="{65306CBE-D067-41D2-B71C-9C6D8C5940C8}" dt="2025-06-20T01:16:10.460" v="200" actId="208"/>
        <pc:sldMkLst>
          <pc:docMk/>
          <pc:sldMk cId="4124914804" sldId="309"/>
        </pc:sldMkLst>
        <pc:spChg chg="add mod">
          <ac:chgData name="Michael Vaughn" userId="ff78c5293d025a80" providerId="LiveId" clId="{65306CBE-D067-41D2-B71C-9C6D8C5940C8}" dt="2025-06-20T01:14:49.176" v="189"/>
          <ac:spMkLst>
            <pc:docMk/>
            <pc:sldMk cId="4124914804" sldId="309"/>
            <ac:spMk id="2" creationId="{02B6A8A9-1FDB-7F03-E193-913C4C673415}"/>
          </ac:spMkLst>
        </pc:spChg>
        <pc:spChg chg="add mod">
          <ac:chgData name="Michael Vaughn" userId="ff78c5293d025a80" providerId="LiveId" clId="{65306CBE-D067-41D2-B71C-9C6D8C5940C8}" dt="2025-06-20T01:15:01.489" v="191" actId="1076"/>
          <ac:spMkLst>
            <pc:docMk/>
            <pc:sldMk cId="4124914804" sldId="309"/>
            <ac:spMk id="3" creationId="{8EE82BC3-3486-D5BB-BEDF-2CC385F49310}"/>
          </ac:spMkLst>
        </pc:spChg>
        <pc:spChg chg="add mod">
          <ac:chgData name="Michael Vaughn" userId="ff78c5293d025a80" providerId="LiveId" clId="{65306CBE-D067-41D2-B71C-9C6D8C5940C8}" dt="2025-06-20T01:14:49.176" v="189"/>
          <ac:spMkLst>
            <pc:docMk/>
            <pc:sldMk cId="4124914804" sldId="309"/>
            <ac:spMk id="8" creationId="{1DDE0EB3-C4E9-C173-F55F-F9879AA3991A}"/>
          </ac:spMkLst>
        </pc:spChg>
        <pc:spChg chg="add mod">
          <ac:chgData name="Michael Vaughn" userId="ff78c5293d025a80" providerId="LiveId" clId="{65306CBE-D067-41D2-B71C-9C6D8C5940C8}" dt="2025-06-20T01:14:56.244" v="190" actId="1076"/>
          <ac:spMkLst>
            <pc:docMk/>
            <pc:sldMk cId="4124914804" sldId="309"/>
            <ac:spMk id="9" creationId="{F3FCBF41-417F-C4F0-5D71-E623E1311D49}"/>
          </ac:spMkLst>
        </pc:spChg>
        <pc:spChg chg="add mod">
          <ac:chgData name="Michael Vaughn" userId="ff78c5293d025a80" providerId="LiveId" clId="{65306CBE-D067-41D2-B71C-9C6D8C5940C8}" dt="2025-06-20T01:16:10.460" v="200" actId="208"/>
          <ac:spMkLst>
            <pc:docMk/>
            <pc:sldMk cId="4124914804" sldId="309"/>
            <ac:spMk id="11" creationId="{82A4DBEF-A156-4AC4-AFE3-97A900F2A0B2}"/>
          </ac:spMkLst>
        </pc:spChg>
        <pc:picChg chg="add mod">
          <ac:chgData name="Michael Vaughn" userId="ff78c5293d025a80" providerId="LiveId" clId="{65306CBE-D067-41D2-B71C-9C6D8C5940C8}" dt="2025-06-20T01:15:08.692" v="193" actId="1076"/>
          <ac:picMkLst>
            <pc:docMk/>
            <pc:sldMk cId="4124914804" sldId="309"/>
            <ac:picMk id="4" creationId="{E152D8DC-3268-9834-F763-ABEE656583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DB1F6-93F3-4E6F-A81F-0277323C3B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46B2-4FF4-436A-BEAA-CE513C278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8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6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7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A7CC03A-7BEE-4429-9B82-E6FFDFCD0E9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BCB4A9C2-97BB-4517-A6C8-772A3CFD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9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www.kofc.org/en/for-members/resources/suppli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r20.rs6.net/tn.jsp?f=001msM3VdF145OQ809JKJJ1SYEF5_NMxzFYjin9II75gm5QHcJqRL37hHspwgZDC-wwbPD9TCRhezAOy9SXT99X5Y78sN9xQdM-4d8coUOrV9wnW1pzSQ2TykU8ZerU2cWfCKkiXIvFC-ijauMEFExBpA==&amp;c=CELYOozfHtc7bZCcC1hDnk-A-6x_JqmK1S75F6JzbRe6KmvuyeWpPA==&amp;ch=-5ZVnXMmdXTi0Beom9W65_kn2UeH8BVoFgBaTIZBfpc3oTVeFAaHgQ==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rs.gov/charities-non-profits/annual-electronic-filing-requirement-for-small-exempt-organizations-form-990-n-e-postcard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ffiliate@koc.org" TargetMode="External"/><Relationship Id="rId5" Type="http://schemas.openxmlformats.org/officeDocument/2006/relationships/hyperlink" Target="https://nebraskakofc.org/membership/recruiting-resources.html" TargetMode="Externa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kofc.org/en/news-room/fraternal-leader-advisory/index.html" TargetMode="Externa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nebraskakofc.org/resources/financial-secretary-resources.html" TargetMode="External"/><Relationship Id="rId3" Type="http://schemas.microsoft.com/office/2007/relationships/hdphoto" Target="../media/hdphoto2.wdp"/><Relationship Id="rId7" Type="http://schemas.openxmlformats.org/officeDocument/2006/relationships/hyperlink" Target="https://www.kofc.org/en/videos/fraternal-training-library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ofc.org/en/news-room/fraternal-leader-advisory/index.html" TargetMode="External"/><Relationship Id="rId5" Type="http://schemas.openxmlformats.org/officeDocument/2006/relationships/hyperlink" Target="https://www.kofc.org/en/resources/for-members/11619-fraternal-excellence-guide.pdf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ofc.org/en/resources/for-members/11619-fraternal-excellence-guide.pd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8854"/>
            <a:ext cx="555377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210122"/>
            <a:ext cx="1460438" cy="2197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8" y="5282165"/>
            <a:ext cx="1301471" cy="1274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3F19F-A951-D99F-58CF-78E5E0E1B7AC}"/>
              </a:ext>
            </a:extLst>
          </p:cNvPr>
          <p:cNvSpPr txBox="1"/>
          <p:nvPr/>
        </p:nvSpPr>
        <p:spPr>
          <a:xfrm>
            <a:off x="1780691" y="1469455"/>
            <a:ext cx="5007848" cy="4168986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Secretary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 O’Neill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24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Former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FS Co-Coordinator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BFD713-AC72-9375-C8A3-5FFA18FD4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541" y="1469455"/>
            <a:ext cx="4280508" cy="4673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03CB74-93F0-875F-A843-C80806543B6F}"/>
              </a:ext>
            </a:extLst>
          </p:cNvPr>
          <p:cNvSpPr txBox="1"/>
          <p:nvPr/>
        </p:nvSpPr>
        <p:spPr>
          <a:xfrm>
            <a:off x="8550042" y="4987629"/>
            <a:ext cx="39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4F547-A702-E0B8-9D45-79567C0778ED}"/>
              </a:ext>
            </a:extLst>
          </p:cNvPr>
          <p:cNvSpPr txBox="1"/>
          <p:nvPr/>
        </p:nvSpPr>
        <p:spPr>
          <a:xfrm>
            <a:off x="10120012" y="3243367"/>
            <a:ext cx="45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E3994-8BC2-AB83-9A8B-CF5F0598F2F4}"/>
              </a:ext>
            </a:extLst>
          </p:cNvPr>
          <p:cNvSpPr txBox="1"/>
          <p:nvPr/>
        </p:nvSpPr>
        <p:spPr>
          <a:xfrm>
            <a:off x="7568966" y="1918994"/>
            <a:ext cx="59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DGK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31BE7-ABB0-04C5-C022-435FE27B76D6}"/>
              </a:ext>
            </a:extLst>
          </p:cNvPr>
          <p:cNvSpPr txBox="1"/>
          <p:nvPr/>
        </p:nvSpPr>
        <p:spPr>
          <a:xfrm>
            <a:off x="8359369" y="1667706"/>
            <a:ext cx="103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Recorder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3566-C893-27F3-1816-AF1D43DB1B25}"/>
              </a:ext>
            </a:extLst>
          </p:cNvPr>
          <p:cNvSpPr txBox="1"/>
          <p:nvPr/>
        </p:nvSpPr>
        <p:spPr>
          <a:xfrm>
            <a:off x="10453348" y="1802414"/>
            <a:ext cx="107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Chancellor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0C6B7-2841-1FFB-AA7B-10D9E3620C74}"/>
              </a:ext>
            </a:extLst>
          </p:cNvPr>
          <p:cNvSpPr txBox="1"/>
          <p:nvPr/>
        </p:nvSpPr>
        <p:spPr>
          <a:xfrm>
            <a:off x="10871548" y="4218340"/>
            <a:ext cx="728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247"/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Trustee </a:t>
            </a:r>
          </a:p>
          <a:p>
            <a:pPr algn="ctr" defTabSz="912247"/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1F421-40CB-763D-1583-5E313D5C15D6}"/>
              </a:ext>
            </a:extLst>
          </p:cNvPr>
          <p:cNvSpPr txBox="1"/>
          <p:nvPr/>
        </p:nvSpPr>
        <p:spPr>
          <a:xfrm>
            <a:off x="10997325" y="3612699"/>
            <a:ext cx="68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247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Trustee </a:t>
            </a:r>
          </a:p>
          <a:p>
            <a:pPr algn="ctr" defTabSz="912247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FDF72-439A-3E69-38E0-14984628891C}"/>
              </a:ext>
            </a:extLst>
          </p:cNvPr>
          <p:cNvSpPr txBox="1"/>
          <p:nvPr/>
        </p:nvSpPr>
        <p:spPr>
          <a:xfrm>
            <a:off x="9392538" y="2651595"/>
            <a:ext cx="9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Treasurer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EBDC4E-E392-9D43-F8CB-32EC274DC57A}"/>
              </a:ext>
            </a:extLst>
          </p:cNvPr>
          <p:cNvSpPr txBox="1"/>
          <p:nvPr/>
        </p:nvSpPr>
        <p:spPr>
          <a:xfrm>
            <a:off x="10740924" y="3021779"/>
            <a:ext cx="643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I 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CF1D9-01F5-19E0-E7C7-9329E77432DC}"/>
              </a:ext>
            </a:extLst>
          </p:cNvPr>
          <p:cNvSpPr txBox="1"/>
          <p:nvPr/>
        </p:nvSpPr>
        <p:spPr>
          <a:xfrm>
            <a:off x="10815806" y="2220016"/>
            <a:ext cx="860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Trustee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1FCFCB-3224-670A-7824-4E44FB8BA31F}"/>
              </a:ext>
            </a:extLst>
          </p:cNvPr>
          <p:cNvSpPr txBox="1"/>
          <p:nvPr/>
        </p:nvSpPr>
        <p:spPr>
          <a:xfrm>
            <a:off x="9414615" y="1524948"/>
            <a:ext cx="79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47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O Guard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80F70A-207E-136E-058A-4891C864A6E9}"/>
              </a:ext>
            </a:extLst>
          </p:cNvPr>
          <p:cNvSpPr txBox="1"/>
          <p:nvPr/>
        </p:nvSpPr>
        <p:spPr>
          <a:xfrm>
            <a:off x="1947412" y="435862"/>
            <a:ext cx="9392120" cy="593187"/>
          </a:xfrm>
          <a:prstGeom prst="rect">
            <a:avLst/>
          </a:prstGeom>
          <a:gradFill>
            <a:gsLst>
              <a:gs pos="84000">
                <a:sysClr val="window" lastClr="FFFFFF"/>
              </a:gs>
              <a:gs pos="36000">
                <a:sysClr val="window" lastClr="FFFFFF"/>
              </a:gs>
              <a:gs pos="100000">
                <a:sysClr val="window" lastClr="FFFFFF"/>
              </a:gs>
            </a:gsLst>
            <a:lin ang="0" scaled="1"/>
          </a:gradFill>
          <a:effectLst>
            <a:glow rad="63500">
              <a:sysClr val="window" lastClr="FFFFFF">
                <a:alpha val="93000"/>
              </a:sys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lvl="0" indent="0" algn="ctr" defTabSz="1189010" eaLnBrk="1" fontAlgn="auto" latinLnBrk="0" hangingPunct="1">
              <a:lnSpc>
                <a:spcPct val="100000"/>
              </a:lnSpc>
              <a:spcBef>
                <a:spcPts val="1828"/>
              </a:spcBef>
              <a:spcAft>
                <a:spcPts val="20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1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Nebraska Knights of Columbus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C2D5DF-C0B8-1F11-D5D0-58F1CB4FD990}"/>
              </a:ext>
            </a:extLst>
          </p:cNvPr>
          <p:cNvSpPr txBox="1"/>
          <p:nvPr/>
        </p:nvSpPr>
        <p:spPr>
          <a:xfrm>
            <a:off x="592726" y="3283726"/>
            <a:ext cx="260032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Nice to know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All links are active.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Download the .pdf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copy from the NE website</a:t>
            </a:r>
          </a:p>
        </p:txBody>
      </p:sp>
    </p:spTree>
    <p:extLst>
      <p:ext uri="{BB962C8B-B14F-4D97-AF65-F5344CB8AC3E}">
        <p14:creationId xmlns:p14="http://schemas.microsoft.com/office/powerpoint/2010/main" val="296481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8B4BF-1BD1-3CC0-13CF-450AAC0A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F59163-134B-94F2-5659-C85512A284F6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9093A-F773-E7F1-3E9A-1E690AB09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CD626-CF0A-DB7A-F220-5A77EBD17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063EA8-F1CB-9E8F-DD85-8D0924B80D07}"/>
              </a:ext>
            </a:extLst>
          </p:cNvPr>
          <p:cNvSpPr txBox="1">
            <a:spLocks/>
          </p:cNvSpPr>
          <p:nvPr/>
        </p:nvSpPr>
        <p:spPr>
          <a:xfrm>
            <a:off x="1817938" y="250336"/>
            <a:ext cx="9565341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Statement (Continue)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EB234-8864-2DCC-E83A-AA85F1549346}"/>
              </a:ext>
            </a:extLst>
          </p:cNvPr>
          <p:cNvSpPr txBox="1"/>
          <p:nvPr/>
        </p:nvSpPr>
        <p:spPr>
          <a:xfrm>
            <a:off x="1500277" y="2547592"/>
            <a:ext cx="2977296" cy="1762813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Page 3 contains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membership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updates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B7B27B-17ED-0BE4-D9E2-1E22577980E8}"/>
              </a:ext>
            </a:extLst>
          </p:cNvPr>
          <p:cNvCxnSpPr>
            <a:cxnSpLocks/>
          </p:cNvCxnSpPr>
          <p:nvPr/>
        </p:nvCxnSpPr>
        <p:spPr>
          <a:xfrm>
            <a:off x="5592993" y="3767008"/>
            <a:ext cx="2492812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23E10F-4B4C-3B72-742A-90CAF95C0B58}"/>
              </a:ext>
            </a:extLst>
          </p:cNvPr>
          <p:cNvCxnSpPr>
            <a:cxnSpLocks/>
          </p:cNvCxnSpPr>
          <p:nvPr/>
        </p:nvCxnSpPr>
        <p:spPr>
          <a:xfrm>
            <a:off x="6490110" y="4202212"/>
            <a:ext cx="159569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D3A5B4F3-B7FD-02D6-764C-30E51CF92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695" y="1052947"/>
            <a:ext cx="7071697" cy="555471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C6B4BB-5C97-DA97-2204-EB1F6F047A1D}"/>
              </a:ext>
            </a:extLst>
          </p:cNvPr>
          <p:cNvSpPr txBox="1"/>
          <p:nvPr/>
        </p:nvSpPr>
        <p:spPr>
          <a:xfrm>
            <a:off x="1397205" y="5045219"/>
            <a:ext cx="3333235" cy="121674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Nice to Know: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Honorary and Honorary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Life status is updated automatically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and ceremonial cards are produced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and sent to FS for presentation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72E41-EB66-A358-28E8-7CE51A58C296}"/>
              </a:ext>
            </a:extLst>
          </p:cNvPr>
          <p:cNvSpPr/>
          <p:nvPr/>
        </p:nvSpPr>
        <p:spPr>
          <a:xfrm>
            <a:off x="6912746" y="2617726"/>
            <a:ext cx="886119" cy="188535"/>
          </a:xfrm>
          <a:prstGeom prst="rect">
            <a:avLst/>
          </a:prstGeom>
          <a:noFill/>
          <a:ln w="19050" cap="flat" cmpd="sng" algn="ctr">
            <a:solidFill>
              <a:srgbClr val="0000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09269-0092-B30D-A13D-3BBA024A5E1C}"/>
              </a:ext>
            </a:extLst>
          </p:cNvPr>
          <p:cNvSpPr/>
          <p:nvPr/>
        </p:nvSpPr>
        <p:spPr>
          <a:xfrm>
            <a:off x="6912746" y="3334732"/>
            <a:ext cx="886119" cy="188535"/>
          </a:xfrm>
          <a:prstGeom prst="rect">
            <a:avLst/>
          </a:prstGeom>
          <a:noFill/>
          <a:ln w="19050" cap="flat" cmpd="sng" algn="ctr">
            <a:solidFill>
              <a:srgbClr val="0000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F9293E-39A6-0CFE-97DB-BDBC1622DC23}"/>
              </a:ext>
            </a:extLst>
          </p:cNvPr>
          <p:cNvCxnSpPr>
            <a:cxnSpLocks/>
          </p:cNvCxnSpPr>
          <p:nvPr/>
        </p:nvCxnSpPr>
        <p:spPr>
          <a:xfrm flipV="1">
            <a:off x="4751031" y="2686244"/>
            <a:ext cx="2161715" cy="2358975"/>
          </a:xfrm>
          <a:prstGeom prst="straightConnector1">
            <a:avLst/>
          </a:prstGeom>
          <a:noFill/>
          <a:ln w="28575" cap="flat" cmpd="sng" algn="ctr">
            <a:solidFill>
              <a:srgbClr val="000099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1AAE9B-2833-6DEA-B081-22935F7D79CC}"/>
              </a:ext>
            </a:extLst>
          </p:cNvPr>
          <p:cNvCxnSpPr>
            <a:cxnSpLocks/>
          </p:cNvCxnSpPr>
          <p:nvPr/>
        </p:nvCxnSpPr>
        <p:spPr>
          <a:xfrm flipV="1">
            <a:off x="4739867" y="3567538"/>
            <a:ext cx="2172879" cy="1486292"/>
          </a:xfrm>
          <a:prstGeom prst="straightConnector1">
            <a:avLst/>
          </a:prstGeom>
          <a:noFill/>
          <a:ln w="28575" cap="flat" cmpd="sng" algn="ctr">
            <a:solidFill>
              <a:srgbClr val="000099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9132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C4EDB-B09A-EFAC-C2AA-1F0B644B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BA91C7-9A96-18E5-470F-DE8087D26428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E85CF-F112-BEBA-5845-F99CEBCCC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1DFC3-16BD-7400-2E40-DE1FEF480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12AFC-9AEB-E446-FE3B-A5D1994D767F}"/>
              </a:ext>
            </a:extLst>
          </p:cNvPr>
          <p:cNvSpPr txBox="1">
            <a:spLocks/>
          </p:cNvSpPr>
          <p:nvPr/>
        </p:nvSpPr>
        <p:spPr>
          <a:xfrm>
            <a:off x="1315669" y="270376"/>
            <a:ext cx="9560662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Supplies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9009C-85C0-A3A0-D8E5-BDAC71FE1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36" y="1941309"/>
            <a:ext cx="4557517" cy="390799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ysClr val="windowText" lastClr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03D8A-66DD-744C-1949-5FC475960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41309"/>
            <a:ext cx="5904786" cy="2356056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B6D53-3A7F-A306-5DDF-63E3A6C49BC2}"/>
              </a:ext>
            </a:extLst>
          </p:cNvPr>
          <p:cNvSpPr txBox="1"/>
          <p:nvPr/>
        </p:nvSpPr>
        <p:spPr>
          <a:xfrm>
            <a:off x="6905297" y="5167527"/>
            <a:ext cx="3873857" cy="36933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7"/>
              </a:rPr>
              <a:t>Order Supplies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7"/>
              </a:rPr>
              <a:t> |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7"/>
              </a:rPr>
              <a:t>Knights of Columbus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AD0C0-86F0-C23D-760F-4C94B97057A2}"/>
              </a:ext>
            </a:extLst>
          </p:cNvPr>
          <p:cNvSpPr txBox="1"/>
          <p:nvPr/>
        </p:nvSpPr>
        <p:spPr>
          <a:xfrm>
            <a:off x="5434266" y="2931426"/>
            <a:ext cx="64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247"/>
            <a:r>
              <a:rPr lang="en-US" sz="4000" b="1" dirty="0">
                <a:solidFill>
                  <a:srgbClr val="000066"/>
                </a:solidFill>
                <a:latin typeface="Calibri" panose="020F0502020204030204"/>
              </a:rPr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F982E-1E85-9398-FAD2-6724A4F19CD5}"/>
              </a:ext>
            </a:extLst>
          </p:cNvPr>
          <p:cNvSpPr txBox="1"/>
          <p:nvPr/>
        </p:nvSpPr>
        <p:spPr>
          <a:xfrm>
            <a:off x="7901904" y="4363114"/>
            <a:ext cx="1880643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defTabSz="912247"/>
            <a:r>
              <a:rPr lang="en-US" b="1" dirty="0">
                <a:solidFill>
                  <a:srgbClr val="000066"/>
                </a:solidFill>
                <a:latin typeface="Calibri" panose="020F0502020204030204"/>
              </a:rPr>
              <a:t>Ctrl-Click this Link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384648-E95F-550E-66D1-FB9C85A72A55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8842226" y="4732446"/>
            <a:ext cx="0" cy="435081"/>
          </a:xfrm>
          <a:prstGeom prst="straightConnector1">
            <a:avLst/>
          </a:prstGeom>
          <a:noFill/>
          <a:ln w="28575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9958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E83E0-3E85-F16C-59FE-FFB37FE0B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FDC0F-F98D-A002-1652-FED12259E914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D221F-5061-9BCF-B15D-679D071D1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4E5C3-18B3-A599-4AB9-F6817DC37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CDED69-972A-2A20-5408-29B091F4A43F}"/>
              </a:ext>
            </a:extLst>
          </p:cNvPr>
          <p:cNvSpPr txBox="1">
            <a:spLocks/>
          </p:cNvSpPr>
          <p:nvPr/>
        </p:nvSpPr>
        <p:spPr>
          <a:xfrm>
            <a:off x="1944558" y="546818"/>
            <a:ext cx="9057855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Management/Member Billing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936A3-F8CC-4CFC-5026-D9E1DA22CCB2}"/>
              </a:ext>
            </a:extLst>
          </p:cNvPr>
          <p:cNvSpPr txBox="1">
            <a:spLocks/>
          </p:cNvSpPr>
          <p:nvPr/>
        </p:nvSpPr>
        <p:spPr>
          <a:xfrm>
            <a:off x="1772055" y="1728643"/>
            <a:ext cx="8647889" cy="446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Tracks Membership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Data Base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Scalable for Your Needs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Way of Tracking/Facilitate Movement of Funds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Initiates, Collects, and Tracks Annual Dues and Assessments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Produces Membership Cards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Documentation for Audit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36F6C-9583-FFF5-1ABE-E5BCD11F8C02}"/>
              </a:ext>
            </a:extLst>
          </p:cNvPr>
          <p:cNvSpPr txBox="1"/>
          <p:nvPr/>
        </p:nvSpPr>
        <p:spPr>
          <a:xfrm>
            <a:off x="2543109" y="5959514"/>
            <a:ext cx="808181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912247"/>
            <a:r>
              <a:rPr lang="en-US" sz="2400" b="1" dirty="0">
                <a:solidFill>
                  <a:srgbClr val="000066"/>
                </a:solidFill>
                <a:latin typeface="Calibri" panose="020F0502020204030204"/>
              </a:rPr>
              <a:t>The Order’s accounting system and member database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3EB93-E2A1-8058-EB06-B05AEC7CE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435" y="1728643"/>
            <a:ext cx="217200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8B830-DE97-3B15-CA6B-DE4CDBB95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5B16B7-A812-1351-9D41-399614955C90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AD048-AFCF-CD10-57B3-8CB3D5BFB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46702-9EA6-F160-79B6-8F0FE419A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6B1E5-EFC2-CB4A-2AC3-C6D81300EEA6}"/>
              </a:ext>
            </a:extLst>
          </p:cNvPr>
          <p:cNvSpPr txBox="1">
            <a:spLocks/>
          </p:cNvSpPr>
          <p:nvPr/>
        </p:nvSpPr>
        <p:spPr>
          <a:xfrm>
            <a:off x="453933" y="206656"/>
            <a:ext cx="90582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Management/Member Billing (Cont)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350F-73CB-8D34-37DD-49CD400804CD}"/>
              </a:ext>
            </a:extLst>
          </p:cNvPr>
          <p:cNvSpPr txBox="1">
            <a:spLocks/>
          </p:cNvSpPr>
          <p:nvPr/>
        </p:nvSpPr>
        <p:spPr>
          <a:xfrm>
            <a:off x="1229468" y="1710964"/>
            <a:ext cx="8722659" cy="393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is Secure (HTTPS)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will not “Balance your Books”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 Need an active Treasurer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through Officers Online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Divided into three main sections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Council Activities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Management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Billing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23BDE-4EFC-5E59-C4F3-980CB3303423}"/>
              </a:ext>
            </a:extLst>
          </p:cNvPr>
          <p:cNvSpPr txBox="1"/>
          <p:nvPr/>
        </p:nvSpPr>
        <p:spPr>
          <a:xfrm>
            <a:off x="2644837" y="6152118"/>
            <a:ext cx="766446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912247"/>
            <a:r>
              <a:rPr lang="en-US" sz="2400" b="1" dirty="0">
                <a:solidFill>
                  <a:srgbClr val="000066"/>
                </a:solidFill>
                <a:latin typeface="Calibri" panose="020F0502020204030204"/>
              </a:rPr>
              <a:t>All Councils Should Be Using Member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A07D0-7D08-742F-09B2-8A309AF69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911" y="1640626"/>
            <a:ext cx="217200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11FB5-FE69-7354-62CC-311CD0BC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ED59D-B4FF-5677-B833-F1372DF582A7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23BF-ECAF-28C6-2038-50C891083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5AC17-740F-340F-BC43-CDA8CEBAD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52DA19-5C40-3EA0-3BBD-6FB1A3ED9FF2}"/>
              </a:ext>
            </a:extLst>
          </p:cNvPr>
          <p:cNvSpPr txBox="1">
            <a:spLocks/>
          </p:cNvSpPr>
          <p:nvPr/>
        </p:nvSpPr>
        <p:spPr>
          <a:xfrm>
            <a:off x="1766291" y="244663"/>
            <a:ext cx="9959109" cy="667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Members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58B78282-6B36-6FEB-C9B0-382FC9A31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694873"/>
              </p:ext>
            </p:extLst>
          </p:nvPr>
        </p:nvGraphicFramePr>
        <p:xfrm>
          <a:off x="1209989" y="1316334"/>
          <a:ext cx="10881402" cy="5036410"/>
        </p:xfrm>
        <a:graphic>
          <a:graphicData uri="http://schemas.openxmlformats.org/drawingml/2006/table">
            <a:tbl>
              <a:tblPr firstRow="1" bandRow="1"/>
              <a:tblGrid>
                <a:gridCol w="3627134">
                  <a:extLst>
                    <a:ext uri="{9D8B030D-6E8A-4147-A177-3AD203B41FA5}">
                      <a16:colId xmlns:a16="http://schemas.microsoft.com/office/drawing/2014/main" val="1295398011"/>
                    </a:ext>
                  </a:extLst>
                </a:gridCol>
                <a:gridCol w="3627134">
                  <a:extLst>
                    <a:ext uri="{9D8B030D-6E8A-4147-A177-3AD203B41FA5}">
                      <a16:colId xmlns:a16="http://schemas.microsoft.com/office/drawing/2014/main" val="3869834608"/>
                    </a:ext>
                  </a:extLst>
                </a:gridCol>
                <a:gridCol w="3627134">
                  <a:extLst>
                    <a:ext uri="{9D8B030D-6E8A-4147-A177-3AD203B41FA5}">
                      <a16:colId xmlns:a16="http://schemas.microsoft.com/office/drawing/2014/main" val="3688638959"/>
                    </a:ext>
                  </a:extLst>
                </a:gridCol>
              </a:tblGrid>
              <a:tr h="38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Form 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Candidate’s Tab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Join through Supreme Website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33076"/>
                  </a:ext>
                </a:extLst>
              </a:tr>
              <a:tr h="38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Paper Copy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Officer Online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New member Selects “Join” Button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49530"/>
                  </a:ext>
                </a:extLst>
              </a:tr>
              <a:tr h="38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Scan and Email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Online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Online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748335"/>
                  </a:ext>
                </a:extLst>
              </a:tr>
              <a:tr h="66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New Members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Members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Member Becomes a Prospect if Council Identified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40274"/>
                  </a:ext>
                </a:extLst>
              </a:tr>
              <a:tr h="38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Can Transfer and React Members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Can Transfer and React Members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Cannot Transfer or Reactivate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32255"/>
                  </a:ext>
                </a:extLst>
              </a:tr>
              <a:tr h="422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Retain Form 100 for Records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Produce and Retain Paper Form 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No Paper Form 100 Required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94892"/>
                  </a:ext>
                </a:extLst>
              </a:tr>
              <a:tr h="66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and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 Degree Date is date CUF taken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and 3rd Degree Date is Date CUF Taken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1st Degree Date is date joined</a:t>
                      </a:r>
                    </a:p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and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Degree Dates CUF Taken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14396"/>
                  </a:ext>
                </a:extLst>
              </a:tr>
              <a:tr h="66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New Members and Reactivated Member - Credit to Council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New Members and Reactivated Member - Credit to Council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Membership Credit to Council (When Transferred) and Agent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3695"/>
                  </a:ext>
                </a:extLst>
              </a:tr>
              <a:tr h="38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Dues Paid to Council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Dues Pay to Council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Dues paid to Supreme Until Transfer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22089"/>
                  </a:ext>
                </a:extLst>
              </a:tr>
              <a:tr h="66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Can Take Several Weeks to Process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Near Instant </a:t>
                      </a:r>
                      <a:r>
                        <a:rPr lang="en-US"/>
                        <a:t>for New. 2-3 </a:t>
                      </a:r>
                      <a:r>
                        <a:rPr lang="en-US" dirty="0"/>
                        <a:t>days for Transfers and Reactivations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Near Instant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6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4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9DBD7-310B-3AAE-5AA8-88FAA47DF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88475A-D2F1-D2D9-28B8-D0B2C9598448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A8A44-7312-FEF7-E697-473EAACD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2FAA9-45E0-7BD4-6C23-FD9763367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A31D63-9F9A-677F-113C-2AE1BA1A0737}"/>
              </a:ext>
            </a:extLst>
          </p:cNvPr>
          <p:cNvSpPr txBox="1">
            <a:spLocks/>
          </p:cNvSpPr>
          <p:nvPr/>
        </p:nvSpPr>
        <p:spPr>
          <a:xfrm>
            <a:off x="884205" y="1490125"/>
            <a:ext cx="6237254" cy="444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Notifies Hierarchy Who in Charge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Tracks Council Officers and Committee Leads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Rates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Updates Officers (185) and Committee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Leads (365) After Elections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Updates Go Directly to Supreme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a .PDF Update to State Executive Secretary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BFAD12-B4DB-EC7E-06EC-066B124DA5C8}"/>
              </a:ext>
            </a:extLst>
          </p:cNvPr>
          <p:cNvSpPr txBox="1">
            <a:spLocks/>
          </p:cNvSpPr>
          <p:nvPr/>
        </p:nvSpPr>
        <p:spPr>
          <a:xfrm>
            <a:off x="1774184" y="276512"/>
            <a:ext cx="9057855" cy="83336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30000" lnSpcReduction="20000"/>
          </a:bodyPr>
          <a:lstStyle>
            <a:lvl1pPr algn="l" defTabSz="11890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39" b="1" kern="1200" cap="all" spc="10" baseline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11890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all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Member Management/Member Billing</a:t>
            </a:r>
          </a:p>
          <a:p>
            <a:pPr marL="0" marR="0" lvl="0" indent="0" algn="ctr" defTabSz="11890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all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Council ADMINISTRATION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5DF7D-D439-93A1-A934-459FE57C9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459" y="1402018"/>
            <a:ext cx="4946187" cy="42578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D7D4D5C-FC2F-75C1-AA40-96FA80D65F7F}"/>
              </a:ext>
            </a:extLst>
          </p:cNvPr>
          <p:cNvSpPr/>
          <p:nvPr/>
        </p:nvSpPr>
        <p:spPr>
          <a:xfrm flipV="1">
            <a:off x="8986138" y="3530936"/>
            <a:ext cx="608414" cy="575034"/>
          </a:xfrm>
          <a:prstGeom prst="ellipse">
            <a:avLst/>
          </a:prstGeom>
          <a:noFill/>
          <a:ln w="31750" cap="flat" cmpd="sng" algn="ctr">
            <a:solidFill>
              <a:srgbClr val="0000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30436-4786-CB51-4C90-1FF304AEED9C}"/>
              </a:ext>
            </a:extLst>
          </p:cNvPr>
          <p:cNvSpPr txBox="1"/>
          <p:nvPr/>
        </p:nvSpPr>
        <p:spPr>
          <a:xfrm>
            <a:off x="3232717" y="6108120"/>
            <a:ext cx="5420413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marL="456121" lvl="1" defTabSz="912247">
              <a:spcBef>
                <a:spcPts val="1200"/>
              </a:spcBef>
            </a:pPr>
            <a:r>
              <a:rPr lang="en-US" b="1" dirty="0">
                <a:solidFill>
                  <a:srgbClr val="000066"/>
                </a:solidFill>
                <a:latin typeface="Calibri" panose="020F0502020204030204"/>
              </a:rPr>
              <a:t>Nice to Know: </a:t>
            </a:r>
            <a:r>
              <a:rPr lang="en-US" dirty="0">
                <a:solidFill>
                  <a:srgbClr val="000066"/>
                </a:solidFill>
                <a:latin typeface="Calibri" panose="020F0502020204030204"/>
              </a:rPr>
              <a:t>Both Forms are due by June 30th</a:t>
            </a:r>
          </a:p>
        </p:txBody>
      </p:sp>
    </p:spTree>
    <p:extLst>
      <p:ext uri="{BB962C8B-B14F-4D97-AF65-F5344CB8AC3E}">
        <p14:creationId xmlns:p14="http://schemas.microsoft.com/office/powerpoint/2010/main" val="408649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52378-1F8C-84BA-2B7F-936C7B5F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4CCD6E-2826-0807-99A7-69F2AA78617C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585CF-84B7-ED32-17E6-1AA95CC69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F6EBF-1EC0-1C48-4819-84CE97B05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B4439C-E549-6610-B952-079E35E1269A}"/>
              </a:ext>
            </a:extLst>
          </p:cNvPr>
          <p:cNvSpPr txBox="1">
            <a:spLocks/>
          </p:cNvSpPr>
          <p:nvPr/>
        </p:nvSpPr>
        <p:spPr>
          <a:xfrm>
            <a:off x="2167608" y="301614"/>
            <a:ext cx="8829675" cy="818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Member Management/Member Billing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Member Management Section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8AA31C-0C30-5065-26A9-BA495E5E546B}"/>
              </a:ext>
            </a:extLst>
          </p:cNvPr>
          <p:cNvSpPr txBox="1">
            <a:spLocks/>
          </p:cNvSpPr>
          <p:nvPr/>
        </p:nvSpPr>
        <p:spPr>
          <a:xfrm>
            <a:off x="1381347" y="1726961"/>
            <a:ext cx="4391667" cy="4367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D7D31"/>
              </a:buClr>
              <a:buFont typeface="Brush Script MT" pitchFamily="66" charset="0"/>
              <a:buNone/>
            </a:pPr>
            <a:r>
              <a:rPr lang="en-US" dirty="0">
                <a:solidFill>
                  <a:srgbClr val="000066"/>
                </a:solidFill>
                <a:latin typeface="Calibri" panose="020F0502020204030204"/>
              </a:rPr>
              <a:t>Manages all Council Personnel</a:t>
            </a:r>
          </a:p>
          <a:p>
            <a:pPr marL="0" indent="0">
              <a:buClr>
                <a:srgbClr val="ED7D31"/>
              </a:buClr>
              <a:buFont typeface="Brush Script MT" pitchFamily="66" charset="0"/>
              <a:buNone/>
            </a:pPr>
            <a:r>
              <a:rPr lang="en-US" dirty="0">
                <a:solidFill>
                  <a:srgbClr val="000066"/>
                </a:solidFill>
                <a:latin typeface="Calibri" panose="020F0502020204030204"/>
              </a:rPr>
              <a:t>Up to You to Determine Detail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Calibri" panose="020F0502020204030204"/>
              </a:rPr>
              <a:t>For Example; Birthdays, Spouse Info, etc.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Calibri" panose="020F0502020204030204"/>
              </a:rPr>
              <a:t>Print Section Allows for Specialized Lists</a:t>
            </a:r>
          </a:p>
          <a:p>
            <a:pPr marL="0" indent="0">
              <a:buClr>
                <a:srgbClr val="000066"/>
              </a:buClr>
              <a:buFont typeface="Brush Script MT" pitchFamily="66" charset="0"/>
              <a:buNone/>
            </a:pPr>
            <a:r>
              <a:rPr lang="en-US" dirty="0">
                <a:solidFill>
                  <a:srgbClr val="000066"/>
                </a:solidFill>
                <a:latin typeface="Calibri" panose="020F0502020204030204"/>
              </a:rPr>
              <a:t>Divided Into: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Calibri" panose="020F0502020204030204"/>
              </a:rPr>
              <a:t>Fraternal Information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Calibri" panose="020F0502020204030204"/>
              </a:rPr>
              <a:t>Personal Information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Calibri" panose="020F0502020204030204"/>
              </a:rPr>
              <a:t>Public Information</a:t>
            </a:r>
          </a:p>
          <a:p>
            <a:pPr marL="0" indent="0">
              <a:buClr>
                <a:srgbClr val="ED7D31"/>
              </a:buClr>
              <a:buFont typeface="Brush Script MT" pitchFamily="66" charset="0"/>
              <a:buNone/>
            </a:pPr>
            <a:r>
              <a:rPr lang="en-US" dirty="0">
                <a:solidFill>
                  <a:srgbClr val="000066"/>
                </a:solidFill>
                <a:latin typeface="Calibri" panose="020F0502020204030204"/>
              </a:rPr>
              <a:t>Prints Only Items Related to Member Management</a:t>
            </a:r>
          </a:p>
          <a:p>
            <a:pPr marL="0" indent="0">
              <a:buClr>
                <a:srgbClr val="ED7D31"/>
              </a:buClr>
              <a:buFont typeface="Brush Script MT" pitchFamily="66" charset="0"/>
              <a:buNone/>
            </a:pPr>
            <a:r>
              <a:rPr lang="en-US" dirty="0">
                <a:solidFill>
                  <a:srgbClr val="000066"/>
                </a:solidFill>
                <a:latin typeface="Calibri" panose="020F0502020204030204"/>
              </a:rPr>
              <a:t>Demo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4A24B-ED94-D040-0229-6E09C69F1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518" y="1726961"/>
            <a:ext cx="5198889" cy="4829426"/>
          </a:xfrm>
          <a:prstGeom prst="rect">
            <a:avLst/>
          </a:prstGeom>
          <a:ln w="1587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94129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E4CB7-1C0F-A10A-C2D9-486AD6CB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EF6114-320C-EC5F-643F-976CDA948F4B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F4307-CBB7-8E54-6F5A-C7081348C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CB212-C5DA-1EE0-DE76-D4F694FEB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DF7D22-6117-6990-46D2-518C32478F90}"/>
              </a:ext>
            </a:extLst>
          </p:cNvPr>
          <p:cNvSpPr txBox="1">
            <a:spLocks/>
          </p:cNvSpPr>
          <p:nvPr/>
        </p:nvSpPr>
        <p:spPr>
          <a:xfrm>
            <a:off x="2807784" y="305876"/>
            <a:ext cx="7872349" cy="50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 “Expert”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551292-8F5D-BAC8-4B63-DAAE62F78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573" y="1089247"/>
            <a:ext cx="3741699" cy="349903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3EDA77-F561-6822-2D80-3FE672DA0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162" y="1397056"/>
            <a:ext cx="4243057" cy="319122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BAA78-0DE4-4F79-D55F-B56E9BB6B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382" y="4648934"/>
            <a:ext cx="3557121" cy="213243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1043F-543B-FC47-BA1E-6B2B32705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231" y="3639553"/>
            <a:ext cx="4734571" cy="28396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4DCD9A-35F4-D983-C931-8F7A5F91F08D}"/>
              </a:ext>
            </a:extLst>
          </p:cNvPr>
          <p:cNvCxnSpPr>
            <a:cxnSpLocks/>
          </p:cNvCxnSpPr>
          <p:nvPr/>
        </p:nvCxnSpPr>
        <p:spPr>
          <a:xfrm>
            <a:off x="5033676" y="3125892"/>
            <a:ext cx="781269" cy="0"/>
          </a:xfrm>
          <a:prstGeom prst="straightConnector1">
            <a:avLst/>
          </a:prstGeom>
          <a:noFill/>
          <a:ln w="60325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DD0C96-F513-1E14-BB18-495452A3B71F}"/>
              </a:ext>
            </a:extLst>
          </p:cNvPr>
          <p:cNvSpPr/>
          <p:nvPr/>
        </p:nvSpPr>
        <p:spPr>
          <a:xfrm>
            <a:off x="6058752" y="2923554"/>
            <a:ext cx="666835" cy="344388"/>
          </a:xfrm>
          <a:prstGeom prst="ellipse">
            <a:avLst/>
          </a:prstGeom>
          <a:noFill/>
          <a:ln w="31750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456BA1-5688-F13D-4DDC-EA306EC8FD5B}"/>
              </a:ext>
            </a:extLst>
          </p:cNvPr>
          <p:cNvSpPr/>
          <p:nvPr/>
        </p:nvSpPr>
        <p:spPr>
          <a:xfrm flipV="1">
            <a:off x="11162791" y="3639553"/>
            <a:ext cx="608414" cy="401704"/>
          </a:xfrm>
          <a:prstGeom prst="ellipse">
            <a:avLst/>
          </a:prstGeom>
          <a:noFill/>
          <a:ln w="31750" cap="flat" cmpd="sng" algn="ctr">
            <a:solidFill>
              <a:srgbClr val="00009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3A07F-BA18-3246-2FF1-63CE6DE29A49}"/>
              </a:ext>
            </a:extLst>
          </p:cNvPr>
          <p:cNvSpPr txBox="1"/>
          <p:nvPr/>
        </p:nvSpPr>
        <p:spPr>
          <a:xfrm>
            <a:off x="11060861" y="2313796"/>
            <a:ext cx="710344" cy="831961"/>
          </a:xfrm>
          <a:prstGeom prst="rect">
            <a:avLst/>
          </a:prstGeom>
          <a:noFill/>
          <a:ln w="15875">
            <a:solidFill>
              <a:srgbClr val="000099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Press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“Expert”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Button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5C6829-1766-D145-09E5-BFCA6ACA912D}"/>
              </a:ext>
            </a:extLst>
          </p:cNvPr>
          <p:cNvCxnSpPr>
            <a:cxnSpLocks/>
            <a:stCxn id="16" idx="2"/>
            <a:endCxn id="15" idx="4"/>
          </p:cNvCxnSpPr>
          <p:nvPr/>
        </p:nvCxnSpPr>
        <p:spPr>
          <a:xfrm>
            <a:off x="11416033" y="3145757"/>
            <a:ext cx="50965" cy="493796"/>
          </a:xfrm>
          <a:prstGeom prst="straightConnector1">
            <a:avLst/>
          </a:prstGeom>
          <a:noFill/>
          <a:ln w="50800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82856F-DBA8-9311-967B-78FDB545D3B8}"/>
              </a:ext>
            </a:extLst>
          </p:cNvPr>
          <p:cNvCxnSpPr>
            <a:cxnSpLocks/>
          </p:cNvCxnSpPr>
          <p:nvPr/>
        </p:nvCxnSpPr>
        <p:spPr>
          <a:xfrm flipH="1">
            <a:off x="5679803" y="5658646"/>
            <a:ext cx="1127938" cy="0"/>
          </a:xfrm>
          <a:prstGeom prst="straightConnector1">
            <a:avLst/>
          </a:prstGeom>
          <a:noFill/>
          <a:ln w="50800" cap="flat" cmpd="sng" algn="ctr">
            <a:solidFill>
              <a:srgbClr val="000099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Arrow: Bent 18">
            <a:extLst>
              <a:ext uri="{FF2B5EF4-FFF2-40B4-BE49-F238E27FC236}">
                <a16:creationId xmlns:a16="http://schemas.microsoft.com/office/drawing/2014/main" id="{7B50C6B7-0C43-8CC8-D90F-F958B56CA93F}"/>
              </a:ext>
            </a:extLst>
          </p:cNvPr>
          <p:cNvSpPr/>
          <p:nvPr/>
        </p:nvSpPr>
        <p:spPr>
          <a:xfrm rot="5400000">
            <a:off x="10094308" y="2857207"/>
            <a:ext cx="667293" cy="476293"/>
          </a:xfrm>
          <a:prstGeom prst="bentArrow">
            <a:avLst>
              <a:gd name="adj1" fmla="val 14744"/>
              <a:gd name="adj2" fmla="val 37821"/>
              <a:gd name="adj3" fmla="val 25000"/>
              <a:gd name="adj4" fmla="val 61699"/>
            </a:avLst>
          </a:prstGeom>
          <a:solidFill>
            <a:sysClr val="windowText" lastClr="000000"/>
          </a:solidFill>
          <a:ln w="12700" cap="flat" cmpd="sng" algn="ctr">
            <a:solidFill>
              <a:srgbClr val="00009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8CEF3A-F377-7B07-D7C9-2F31A31B92FC}"/>
              </a:ext>
            </a:extLst>
          </p:cNvPr>
          <p:cNvSpPr/>
          <p:nvPr/>
        </p:nvSpPr>
        <p:spPr>
          <a:xfrm flipV="1">
            <a:off x="2659802" y="4041257"/>
            <a:ext cx="399233" cy="341837"/>
          </a:xfrm>
          <a:prstGeom prst="ellipse">
            <a:avLst/>
          </a:prstGeom>
          <a:noFill/>
          <a:ln w="31750" cap="flat" cmpd="sng" algn="ctr">
            <a:solidFill>
              <a:srgbClr val="00009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6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4A2F8-BDF9-B4C5-B8EA-8D5363A1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44B6FE-E4DA-0F41-0894-2A9536C05B42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335D8-37AF-8504-EB82-F0237B689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D7211-A50E-9B95-A942-8ADB7649D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2B51CB3-31E7-2847-6EB7-CDE3F4B4E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29" y="1073550"/>
            <a:ext cx="4935606" cy="54876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C0FCCD-85B5-3120-7CFB-D4AD2092054B}"/>
              </a:ext>
            </a:extLst>
          </p:cNvPr>
          <p:cNvSpPr txBox="1">
            <a:spLocks/>
          </p:cNvSpPr>
          <p:nvPr/>
        </p:nvSpPr>
        <p:spPr>
          <a:xfrm>
            <a:off x="838200" y="173398"/>
            <a:ext cx="9959109" cy="75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Receipts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33F72-C43D-8ECD-588F-A8C4F102D335}"/>
              </a:ext>
            </a:extLst>
          </p:cNvPr>
          <p:cNvSpPr txBox="1"/>
          <p:nvPr/>
        </p:nvSpPr>
        <p:spPr>
          <a:xfrm>
            <a:off x="706710" y="1416741"/>
            <a:ext cx="3522251" cy="480131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Chain of Custody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FS Gives Receipt as He Takes Custody of Funds. Maintains in His Records</a:t>
            </a:r>
          </a:p>
          <a:p>
            <a:pPr marL="342900" marR="0" lvl="0" indent="-34290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FS Hands Off Funds to Treas. Treas. Gives Receipt to FS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3) FS Brings Receipt to GK @ Next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 mtg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4) Treasurer Brings Proof of Deposit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 info to GK @ Next Mtg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5) GK Reports to Council by Reading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Receipt(s) and Proof of Deposit(s) 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at the Meeting Ensuring They are 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identical 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D56D1-D394-7DCE-6CEB-BDBA35928420}"/>
              </a:ext>
            </a:extLst>
          </p:cNvPr>
          <p:cNvSpPr txBox="1"/>
          <p:nvPr/>
        </p:nvSpPr>
        <p:spPr>
          <a:xfrm>
            <a:off x="9314171" y="2317640"/>
            <a:ext cx="2674622" cy="286232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Accounting for Funds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FS Enters Receipts into MB</a:t>
            </a:r>
          </a:p>
          <a:p>
            <a:pPr marL="342900" marR="0" lvl="0" indent="-34290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FS Presents Receipts to 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  Treas. and Both Sign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3)  FS Retains Signed Copy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  And Treas. Retains a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     Copy </a:t>
            </a:r>
          </a:p>
          <a:p>
            <a:pPr marL="0" marR="0" lvl="0" indent="0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4)  Retained for Audit</a:t>
            </a:r>
          </a:p>
        </p:txBody>
      </p:sp>
    </p:spTree>
    <p:extLst>
      <p:ext uri="{BB962C8B-B14F-4D97-AF65-F5344CB8AC3E}">
        <p14:creationId xmlns:p14="http://schemas.microsoft.com/office/powerpoint/2010/main" val="356708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245B6-A28F-509D-5487-BD06B103B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221CB-A3F1-2BAD-D11C-CFE4ACEB020D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1E1B7-C8AF-C8F7-C08C-263DFC7A0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42F95-FC18-F186-B273-42EC026F5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06287-B1C8-4003-FE74-0AF441C25708}"/>
              </a:ext>
            </a:extLst>
          </p:cNvPr>
          <p:cNvSpPr txBox="1">
            <a:spLocks/>
          </p:cNvSpPr>
          <p:nvPr/>
        </p:nvSpPr>
        <p:spPr>
          <a:xfrm>
            <a:off x="838200" y="173397"/>
            <a:ext cx="9959109" cy="98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(AKA: Order on Treasurer or Warrant Voucher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37E56E2-2F60-9733-799B-66A33B2CD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354" y="1568779"/>
            <a:ext cx="6029718" cy="4253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3E8CAB-4EDF-290E-D64F-27B044FB5AF8}"/>
              </a:ext>
            </a:extLst>
          </p:cNvPr>
          <p:cNvSpPr txBox="1"/>
          <p:nvPr/>
        </p:nvSpPr>
        <p:spPr>
          <a:xfrm>
            <a:off x="1673255" y="6106606"/>
            <a:ext cx="9562490" cy="400110"/>
          </a:xfrm>
          <a:prstGeom prst="rect">
            <a:avLst/>
          </a:prstGeom>
          <a:solidFill>
            <a:srgbClr val="92D050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defTabSz="912247"/>
            <a:r>
              <a:rPr lang="en-US" sz="2000" dirty="0">
                <a:solidFill>
                  <a:srgbClr val="000066"/>
                </a:solidFill>
                <a:latin typeface="Calibri" panose="020F0502020204030204"/>
              </a:rPr>
              <a:t>No check is to be written without a voucher signed by the FS and Countersigned by the GK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62263-C45D-41C2-4595-2BB2D9EF5397}"/>
              </a:ext>
            </a:extLst>
          </p:cNvPr>
          <p:cNvSpPr txBox="1"/>
          <p:nvPr/>
        </p:nvSpPr>
        <p:spPr>
          <a:xfrm>
            <a:off x="838200" y="2268314"/>
            <a:ext cx="22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24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Trustees Must Review </a:t>
            </a:r>
          </a:p>
          <a:p>
            <a:pPr algn="ctr" defTabSz="91224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Bills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04105-C1A4-115F-C293-056F3ACB380A}"/>
              </a:ext>
            </a:extLst>
          </p:cNvPr>
          <p:cNvSpPr txBox="1"/>
          <p:nvPr/>
        </p:nvSpPr>
        <p:spPr>
          <a:xfrm>
            <a:off x="9519977" y="2922880"/>
            <a:ext cx="2554664" cy="166595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000066"/>
                </a:solidFill>
                <a:latin typeface="Calibri" panose="020F0502020204030204"/>
              </a:rPr>
              <a:t>Nice to know: </a:t>
            </a: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Checks  are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Signed by the Treasurer: They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Do Not Need to be Countersigned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 by the GK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(Ref: Officer Desk Reference –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Financial Issues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A3B80-1387-C28A-257F-4A132C4E70C6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963796" y="3755856"/>
            <a:ext cx="556181" cy="163673"/>
          </a:xfrm>
          <a:prstGeom prst="straightConnector1">
            <a:avLst/>
          </a:prstGeom>
          <a:noFill/>
          <a:ln w="28575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234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61213-84DB-3D29-5993-7F1DBD6E5A51}"/>
              </a:ext>
            </a:extLst>
          </p:cNvPr>
          <p:cNvSpPr txBox="1">
            <a:spLocks/>
          </p:cNvSpPr>
          <p:nvPr/>
        </p:nvSpPr>
        <p:spPr>
          <a:xfrm>
            <a:off x="2082964" y="1619585"/>
            <a:ext cx="8840685" cy="448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None/>
              <a:defRPr/>
            </a:pPr>
            <a:r>
              <a:rPr lang="en-US" sz="3600" dirty="0">
                <a:solidFill>
                  <a:srgbClr val="000066"/>
                </a:solidFill>
                <a:latin typeface="Franklin Gothic Book"/>
              </a:rPr>
              <a:t>What is a Financial Secretary?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None/>
              <a:defRPr/>
            </a:pPr>
            <a:r>
              <a:rPr lang="en-US" sz="3600" dirty="0">
                <a:solidFill>
                  <a:srgbClr val="000066"/>
                </a:solidFill>
                <a:latin typeface="Franklin Gothic Book"/>
              </a:rPr>
              <a:t>Fraternal Excellence Guide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None/>
              <a:defRPr/>
            </a:pPr>
            <a:r>
              <a:rPr lang="en-US" sz="3600" dirty="0">
                <a:solidFill>
                  <a:srgbClr val="000066"/>
                </a:solidFill>
                <a:latin typeface="Franklin Gothic Book"/>
              </a:rPr>
              <a:t>Officers Online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None/>
              <a:defRPr/>
            </a:pPr>
            <a:r>
              <a:rPr lang="en-US" sz="3600" dirty="0">
                <a:solidFill>
                  <a:srgbClr val="000066"/>
                </a:solidFill>
                <a:latin typeface="Franklin Gothic Book"/>
              </a:rPr>
              <a:t>Member Management/Member Billing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None/>
              <a:defRPr/>
            </a:pPr>
            <a:r>
              <a:rPr lang="en-US" sz="3600" dirty="0">
                <a:solidFill>
                  <a:srgbClr val="000066"/>
                </a:solidFill>
                <a:latin typeface="Franklin Gothic Book"/>
              </a:rPr>
              <a:t>FAQs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E982D-946A-A940-3B40-0110079C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899" y="668639"/>
            <a:ext cx="9057855" cy="6912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Instruction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711115-97F9-27DF-D289-B430693C579C}"/>
              </a:ext>
            </a:extLst>
          </p:cNvPr>
          <p:cNvSpPr txBox="1"/>
          <p:nvPr/>
        </p:nvSpPr>
        <p:spPr>
          <a:xfrm>
            <a:off x="1278574" y="4784681"/>
            <a:ext cx="522473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buClr>
                <a:srgbClr val="AA2B1E"/>
              </a:buClr>
              <a:defRPr/>
            </a:pPr>
            <a:r>
              <a:rPr lang="en-US" sz="2000" kern="0" dirty="0">
                <a:solidFill>
                  <a:srgbClr val="000066"/>
                </a:solidFill>
                <a:latin typeface="Franklin Gothic Book"/>
              </a:rPr>
              <a:t>Forms and Programs</a:t>
            </a:r>
          </a:p>
          <a:p>
            <a:pPr algn="ctr" defTabSz="914400">
              <a:buClr>
                <a:srgbClr val="AA2B1E"/>
              </a:buClr>
              <a:defRPr/>
            </a:pPr>
            <a:r>
              <a:rPr lang="en-US" sz="2000" kern="0" dirty="0">
                <a:solidFill>
                  <a:srgbClr val="000066"/>
                </a:solidFill>
                <a:latin typeface="Franklin Gothic Book"/>
              </a:rPr>
              <a:t>Supreme/State Assessments</a:t>
            </a:r>
          </a:p>
          <a:p>
            <a:pPr algn="ctr" defTabSz="914400">
              <a:buClr>
                <a:srgbClr val="AA2B1E"/>
              </a:buClr>
              <a:defRPr/>
            </a:pPr>
            <a:r>
              <a:rPr lang="en-US" sz="2000" kern="0" dirty="0">
                <a:solidFill>
                  <a:srgbClr val="000066"/>
                </a:solidFill>
                <a:latin typeface="Franklin Gothic Book"/>
              </a:rPr>
              <a:t>Audits</a:t>
            </a:r>
          </a:p>
          <a:p>
            <a:pPr algn="ctr" defTabSz="914400">
              <a:buClr>
                <a:srgbClr val="AA2B1E"/>
              </a:buClr>
              <a:defRPr/>
            </a:pPr>
            <a:r>
              <a:rPr lang="en-US" sz="2000" kern="0" dirty="0">
                <a:solidFill>
                  <a:srgbClr val="000066"/>
                </a:solidFill>
                <a:latin typeface="Franklin Gothic Book"/>
              </a:rPr>
              <a:t>Affiliate Membership Initiative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74DEA-7335-ACA6-76CD-338635374264}"/>
              </a:ext>
            </a:extLst>
          </p:cNvPr>
          <p:cNvSpPr txBox="1"/>
          <p:nvPr/>
        </p:nvSpPr>
        <p:spPr>
          <a:xfrm>
            <a:off x="6845826" y="4938568"/>
            <a:ext cx="384191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Clr>
                <a:srgbClr val="AA2B1E"/>
              </a:buClr>
              <a:defRPr/>
            </a:pPr>
            <a:r>
              <a:rPr lang="en-US" sz="2000" kern="0" dirty="0">
                <a:solidFill>
                  <a:srgbClr val="000066"/>
                </a:solidFill>
                <a:latin typeface="Franklin Gothic Book"/>
              </a:rPr>
              <a:t>Printing Cards</a:t>
            </a:r>
          </a:p>
          <a:p>
            <a:pPr algn="ctr" defTabSz="914400">
              <a:buClr>
                <a:srgbClr val="AA2B1E"/>
              </a:buClr>
              <a:defRPr/>
            </a:pPr>
            <a:r>
              <a:rPr lang="en-US" sz="2000" kern="0" dirty="0">
                <a:solidFill>
                  <a:srgbClr val="000066"/>
                </a:solidFill>
                <a:latin typeface="Franklin Gothic Book"/>
              </a:rPr>
              <a:t>IRS Form 990</a:t>
            </a:r>
          </a:p>
          <a:p>
            <a:pPr algn="ctr" defTabSz="914400">
              <a:buClr>
                <a:srgbClr val="AA2B1E"/>
              </a:buClr>
              <a:defRPr/>
            </a:pPr>
            <a:r>
              <a:rPr lang="en-US" sz="2000" kern="0" dirty="0">
                <a:solidFill>
                  <a:srgbClr val="000066"/>
                </a:solidFill>
                <a:latin typeface="Franklin Gothic Book"/>
              </a:rPr>
              <a:t>Other Tips</a:t>
            </a:r>
          </a:p>
        </p:txBody>
      </p:sp>
    </p:spTree>
    <p:extLst>
      <p:ext uri="{BB962C8B-B14F-4D97-AF65-F5344CB8AC3E}">
        <p14:creationId xmlns:p14="http://schemas.microsoft.com/office/powerpoint/2010/main" val="207983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5C511-50DF-F1FB-5E4C-FC3A1137D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047801-FA83-F87C-CF98-2EBD0728EFB5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6D2C2-D232-4DF3-5F3B-F18A2379C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EBCC2-355F-1CFB-C934-4494A26CD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1C097FF6-9C2B-8267-70E7-36F7C26852B0}"/>
              </a:ext>
            </a:extLst>
          </p:cNvPr>
          <p:cNvSpPr txBox="1">
            <a:spLocks/>
          </p:cNvSpPr>
          <p:nvPr/>
        </p:nvSpPr>
        <p:spPr>
          <a:xfrm>
            <a:off x="2013875" y="357502"/>
            <a:ext cx="9021987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Forms and Programs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DE4B-A132-A1CA-5B10-073DA876253A}"/>
              </a:ext>
            </a:extLst>
          </p:cNvPr>
          <p:cNvSpPr txBox="1">
            <a:spLocks/>
          </p:cNvSpPr>
          <p:nvPr/>
        </p:nvSpPr>
        <p:spPr>
          <a:xfrm>
            <a:off x="2313419" y="1665390"/>
            <a:ext cx="8722443" cy="4835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Responsible?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are Electronic: Scan/Email or 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Dates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Knightline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Council Statements, and Websites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about charitable events like One Rose, One Life, BAM, RSVP, etc.?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Forms: SP-7, Audits, 10784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4E1393-5095-09CA-F507-5FE3475DB590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8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39" b="1" kern="1200" cap="all" spc="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158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9" b="1" i="0" u="none" strike="noStrike" kern="1200" cap="all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1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80B28-75C7-FCE7-95F9-2392C1C5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755788-9301-E4CC-7675-DE9327214D77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24104-1B1F-3CA5-64A8-BB30C551D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0574D-D742-0172-5E40-A4A7379DF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B4B425-F797-E02C-82F4-8E6C36BB7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791" y="1154891"/>
            <a:ext cx="7260246" cy="41445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91700D-F572-C768-78C2-DE656B8D0E47}"/>
              </a:ext>
            </a:extLst>
          </p:cNvPr>
          <p:cNvSpPr/>
          <p:nvPr/>
        </p:nvSpPr>
        <p:spPr>
          <a:xfrm>
            <a:off x="2117558" y="3783018"/>
            <a:ext cx="4513424" cy="387067"/>
          </a:xfrm>
          <a:prstGeom prst="ellipse">
            <a:avLst/>
          </a:prstGeom>
          <a:noFill/>
          <a:ln w="38100" cap="flat" cmpd="sng" algn="ctr">
            <a:solidFill>
              <a:srgbClr val="0000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1D343-080F-3473-721A-8C85C3413DBA}"/>
              </a:ext>
            </a:extLst>
          </p:cNvPr>
          <p:cNvSpPr txBox="1"/>
          <p:nvPr/>
        </p:nvSpPr>
        <p:spPr>
          <a:xfrm>
            <a:off x="8529870" y="2934216"/>
            <a:ext cx="2273248" cy="255214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000066"/>
                </a:solidFill>
                <a:latin typeface="Calibri" panose="020F0502020204030204"/>
              </a:rPr>
              <a:t>Nice to know: </a:t>
            </a: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NE Jurisdiction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recommends AMI only. Intent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to retain is the old process we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Do not recommend.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Councils should use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temporary billing procedures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outlined In Fraternal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Excellence Guide #11619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pages 32 and 33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4CB187-505C-126C-F3D3-94213DB70546}"/>
              </a:ext>
            </a:extLst>
          </p:cNvPr>
          <p:cNvCxnSpPr>
            <a:cxnSpLocks/>
            <a:stCxn id="3" idx="6"/>
            <a:endCxn id="7" idx="1"/>
          </p:cNvCxnSpPr>
          <p:nvPr/>
        </p:nvCxnSpPr>
        <p:spPr>
          <a:xfrm>
            <a:off x="6630982" y="3976552"/>
            <a:ext cx="1898888" cy="233738"/>
          </a:xfrm>
          <a:prstGeom prst="straightConnector1">
            <a:avLst/>
          </a:prstGeom>
          <a:noFill/>
          <a:ln w="50800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0CC80D-10AF-746D-21B5-CB5C926994CE}"/>
              </a:ext>
            </a:extLst>
          </p:cNvPr>
          <p:cNvSpPr txBox="1"/>
          <p:nvPr/>
        </p:nvSpPr>
        <p:spPr>
          <a:xfrm>
            <a:off x="8529870" y="1194270"/>
            <a:ext cx="2273248" cy="128280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000066"/>
                </a:solidFill>
                <a:latin typeface="Calibri" panose="020F0502020204030204"/>
              </a:rPr>
              <a:t>Nice to know: </a:t>
            </a: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Supreme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recommends Officers Screen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or Service Screen on Member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Management. “Fill and Forget”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442DA8-4508-DE34-3F86-2728035EACDC}"/>
              </a:ext>
            </a:extLst>
          </p:cNvPr>
          <p:cNvSpPr/>
          <p:nvPr/>
        </p:nvSpPr>
        <p:spPr>
          <a:xfrm>
            <a:off x="2204184" y="1634337"/>
            <a:ext cx="5861787" cy="932014"/>
          </a:xfrm>
          <a:prstGeom prst="ellipse">
            <a:avLst/>
          </a:prstGeom>
          <a:noFill/>
          <a:ln w="38100" cap="flat" cmpd="sng" algn="ctr">
            <a:solidFill>
              <a:srgbClr val="0000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916616-E65E-A4FF-019D-15AE07531BF0}"/>
              </a:ext>
            </a:extLst>
          </p:cNvPr>
          <p:cNvCxnSpPr>
            <a:cxnSpLocks/>
            <a:stCxn id="10" idx="6"/>
            <a:endCxn id="9" idx="1"/>
          </p:cNvCxnSpPr>
          <p:nvPr/>
        </p:nvCxnSpPr>
        <p:spPr>
          <a:xfrm flipV="1">
            <a:off x="8065971" y="1835673"/>
            <a:ext cx="463899" cy="264671"/>
          </a:xfrm>
          <a:prstGeom prst="straightConnector1">
            <a:avLst/>
          </a:prstGeom>
          <a:noFill/>
          <a:ln w="50800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A4AE17-A142-6DFF-6EC7-31A89CB0382B}"/>
              </a:ext>
            </a:extLst>
          </p:cNvPr>
          <p:cNvSpPr txBox="1"/>
          <p:nvPr/>
        </p:nvSpPr>
        <p:spPr>
          <a:xfrm>
            <a:off x="2029200" y="6027961"/>
            <a:ext cx="8133600" cy="36747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Important!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Forms 185, 365, 1295, and 1728 are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mandatory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and always required!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A25F95-0343-6C7A-4F95-B28A24406771}"/>
              </a:ext>
            </a:extLst>
          </p:cNvPr>
          <p:cNvSpPr txBox="1">
            <a:spLocks/>
          </p:cNvSpPr>
          <p:nvPr/>
        </p:nvSpPr>
        <p:spPr>
          <a:xfrm>
            <a:off x="1779838" y="98932"/>
            <a:ext cx="8987987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Due Dates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AFADEA-F699-81A0-3F8C-B601902DE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2F983B-6441-FFF7-3602-A1D6D0679968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06C8F-A123-18C2-28FB-87E661ECF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42FB2-F4D1-5CAF-5C86-E9210F08C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FBD6C-7CD3-1091-A42E-57733C8AB54B}"/>
              </a:ext>
            </a:extLst>
          </p:cNvPr>
          <p:cNvSpPr txBox="1">
            <a:spLocks/>
          </p:cNvSpPr>
          <p:nvPr/>
        </p:nvSpPr>
        <p:spPr>
          <a:xfrm>
            <a:off x="1336214" y="104869"/>
            <a:ext cx="10242518" cy="77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Due Dates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C27E685-0D3C-0557-FB90-8E4E0D73C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513" y="1534160"/>
            <a:ext cx="8797952" cy="48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8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F9D81-56EF-E695-EDDB-563352BC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4BD8D4-FB33-0B5D-00EB-F38ECE64B9E7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8B076-5AC7-E4D4-7FF2-0E3EC7CA9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F2E9CB-A7C8-26F2-01DA-8FF191C46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44B46-4AA7-B977-25C3-2594C20BE897}"/>
              </a:ext>
            </a:extLst>
          </p:cNvPr>
          <p:cNvSpPr txBox="1">
            <a:spLocks/>
          </p:cNvSpPr>
          <p:nvPr/>
        </p:nvSpPr>
        <p:spPr>
          <a:xfrm>
            <a:off x="1492357" y="0"/>
            <a:ext cx="9572626" cy="963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and State Assessments</a:t>
            </a:r>
            <a:b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Upon Receipt)</a:t>
            </a:r>
            <a:endParaRPr 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2D797-A21A-4E7B-7FA5-C687F9007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458" y="963295"/>
            <a:ext cx="9661574" cy="59230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CED0392-2059-BAB8-DEF2-56902C7C2F82}"/>
              </a:ext>
            </a:extLst>
          </p:cNvPr>
          <p:cNvSpPr/>
          <p:nvPr/>
        </p:nvSpPr>
        <p:spPr>
          <a:xfrm>
            <a:off x="5756155" y="5022708"/>
            <a:ext cx="1045030" cy="513806"/>
          </a:xfrm>
          <a:prstGeom prst="ellipse">
            <a:avLst/>
          </a:prstGeom>
          <a:noFill/>
          <a:ln w="38100" cap="flat" cmpd="sng" algn="ctr">
            <a:solidFill>
              <a:srgbClr val="0000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13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41E88-5DF6-41D4-27D8-655766FA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D4EC1-98D9-D34E-E558-AC6F46F6C453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BCA22-2902-7C1D-87FF-B10F17936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D5A95-C120-395D-1387-051E83698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49380-EBA8-1CC3-D459-B3FDE78E84A9}"/>
              </a:ext>
            </a:extLst>
          </p:cNvPr>
          <p:cNvSpPr txBox="1">
            <a:spLocks/>
          </p:cNvSpPr>
          <p:nvPr/>
        </p:nvSpPr>
        <p:spPr>
          <a:xfrm>
            <a:off x="1818610" y="248486"/>
            <a:ext cx="8974363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B762-E58C-F49B-6CAC-C54AB618B18C}"/>
              </a:ext>
            </a:extLst>
          </p:cNvPr>
          <p:cNvSpPr txBox="1">
            <a:spLocks/>
          </p:cNvSpPr>
          <p:nvPr/>
        </p:nvSpPr>
        <p:spPr>
          <a:xfrm>
            <a:off x="1386039" y="1534161"/>
            <a:ext cx="8841696" cy="490350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is Required Semi-Annually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Conducted by Grand Knight and the Trustees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Requires Close Coordination Between Auditors, Treasurer, and FS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needs to Produce the Report of Receipts and Report of Vouchers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Treasurer Produces His Ledger to the Auditors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Documented and Signed on Audit Form 1295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Completed audit is Forwarded to Supreme, DD and Executive Secretary (Mike Vaughn)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Maintains for the State Deputy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02374-473A-92CF-A847-F98ECB789FA0}"/>
              </a:ext>
            </a:extLst>
          </p:cNvPr>
          <p:cNvSpPr txBox="1"/>
          <p:nvPr/>
        </p:nvSpPr>
        <p:spPr>
          <a:xfrm>
            <a:off x="9479334" y="2791326"/>
            <a:ext cx="2488677" cy="20694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/>
              </a:rPr>
              <a:t>Nice to know: </a:t>
            </a:r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Process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explained in Fraternal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Excellence Guide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pages 18 to 20.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Supreme Training Video: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b="1" u="sng" dirty="0">
                <a:solidFill>
                  <a:srgbClr val="EF3B39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Audit Training Video</a:t>
            </a:r>
            <a:endParaRPr lang="en-US" b="1" u="sng" dirty="0">
              <a:solidFill>
                <a:srgbClr val="EF3B3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0C228-5359-5D6F-4AD2-FF1AE6A22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3911" y="735514"/>
            <a:ext cx="23241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98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64833-C6A0-7FDF-430C-2B9A7738B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D3383F-5DEF-5FAE-B52C-FF3E943CF60B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5976F-ECF4-FE7F-3635-00E02425C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D5A02-9C92-1FB2-364C-6EE64B267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11552-3D0B-CEB8-CC44-D441B93338B5}"/>
              </a:ext>
            </a:extLst>
          </p:cNvPr>
          <p:cNvSpPr txBox="1">
            <a:spLocks/>
          </p:cNvSpPr>
          <p:nvPr/>
        </p:nvSpPr>
        <p:spPr>
          <a:xfrm>
            <a:off x="910842" y="51624"/>
            <a:ext cx="8982075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Printing Membership Cards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A260-F0FB-C0C7-12C3-4087BAE8FE5C}"/>
              </a:ext>
            </a:extLst>
          </p:cNvPr>
          <p:cNvSpPr txBox="1">
            <a:spLocks/>
          </p:cNvSpPr>
          <p:nvPr/>
        </p:nvSpPr>
        <p:spPr>
          <a:xfrm>
            <a:off x="910842" y="1504512"/>
            <a:ext cx="5169514" cy="46423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 in Member Billing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downloaded PDF file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to your PC and close browser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 from the downloaded PDF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file saved to your PC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Printing from browser can select wrong scale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“Actual Size” or “100%” Scale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is selected</a:t>
            </a:r>
          </a:p>
          <a:p>
            <a:pPr marL="800100" marR="0" lvl="2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variations in printers</a:t>
            </a:r>
          </a:p>
          <a:p>
            <a:pPr marL="800100" marR="0" lvl="2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 and error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Emboss cards IAW page 32-35 of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Fraternal Excellence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28037-DC33-CEC2-D428-2CE2070A3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761" y="1000389"/>
            <a:ext cx="2192453" cy="544628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04C98-71C4-A0A0-1CA1-16409A4216DD}"/>
              </a:ext>
            </a:extLst>
          </p:cNvPr>
          <p:cNvSpPr/>
          <p:nvPr/>
        </p:nvSpPr>
        <p:spPr>
          <a:xfrm>
            <a:off x="5798179" y="5380885"/>
            <a:ext cx="1491115" cy="557938"/>
          </a:xfrm>
          <a:prstGeom prst="ellipse">
            <a:avLst/>
          </a:prstGeom>
          <a:noFill/>
          <a:ln w="25400" cap="flat" cmpd="sng" algn="ctr">
            <a:solidFill>
              <a:srgbClr val="0000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FAF12-1307-2106-BA99-88F2D0C897B8}"/>
              </a:ext>
            </a:extLst>
          </p:cNvPr>
          <p:cNvSpPr txBox="1"/>
          <p:nvPr/>
        </p:nvSpPr>
        <p:spPr>
          <a:xfrm>
            <a:off x="8897178" y="6108120"/>
            <a:ext cx="2495325" cy="338554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Always Do a Practice Run!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9E46-073D-5CB9-5CA9-C5095FC55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364" y="3529535"/>
            <a:ext cx="3331352" cy="1754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1F40EF-79F4-8C4D-861A-B3EF7E97B0F4}"/>
              </a:ext>
            </a:extLst>
          </p:cNvPr>
          <p:cNvSpPr txBox="1"/>
          <p:nvPr/>
        </p:nvSpPr>
        <p:spPr>
          <a:xfrm>
            <a:off x="8368510" y="1181553"/>
            <a:ext cx="3353547" cy="175432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Nice to Know: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Membership Card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(#4817) stock paper can be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ordered through Supplies Online.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(Cards come eight to a sheet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with 25 sheets to a package,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for a total of 200 cards.)</a:t>
            </a:r>
          </a:p>
        </p:txBody>
      </p:sp>
    </p:spTree>
    <p:extLst>
      <p:ext uri="{BB962C8B-B14F-4D97-AF65-F5344CB8AC3E}">
        <p14:creationId xmlns:p14="http://schemas.microsoft.com/office/powerpoint/2010/main" val="208235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E94DC-590B-00C3-1508-C75E969B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066063-0C46-D816-B5BA-1A82DC0798C7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28772-8642-1EC0-27C2-3788B0F39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84AFD-262C-DE9F-4A75-AF4FFD97F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8C5A2-8525-A526-EB92-88AB87A2CAAF}"/>
              </a:ext>
            </a:extLst>
          </p:cNvPr>
          <p:cNvSpPr txBox="1">
            <a:spLocks/>
          </p:cNvSpPr>
          <p:nvPr/>
        </p:nvSpPr>
        <p:spPr>
          <a:xfrm>
            <a:off x="1904319" y="199537"/>
            <a:ext cx="8934450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 Form 990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5C32-6200-1999-34FC-540CF6FC52F0}"/>
              </a:ext>
            </a:extLst>
          </p:cNvPr>
          <p:cNvSpPr txBox="1">
            <a:spLocks/>
          </p:cNvSpPr>
          <p:nvPr/>
        </p:nvSpPr>
        <p:spPr>
          <a:xfrm>
            <a:off x="998932" y="1728649"/>
            <a:ext cx="5782174" cy="3736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 Annually - Cannot Skip a Year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Plenty of Notice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990N Electronic Post Card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$50,000 in Gross Revenues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990-EZ: $50K to $200K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990: &gt; $200K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to Comply: Loss of Tax-Exempt Status and Revoking of EIN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B4A997-A5CF-BC97-B718-AB5AE3435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00" y="1269728"/>
            <a:ext cx="3313557" cy="4230703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82F65-3E49-511D-D187-A22177904812}"/>
              </a:ext>
            </a:extLst>
          </p:cNvPr>
          <p:cNvSpPr txBox="1"/>
          <p:nvPr/>
        </p:nvSpPr>
        <p:spPr>
          <a:xfrm>
            <a:off x="1628774" y="5971611"/>
            <a:ext cx="9485539" cy="584775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https://www.irs.gov/charities-non-profits/annual-electronic-filing-requirement-for-small-exempt-organizations-form-990-n-e-postcard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E840C-82C1-33EA-2CD2-39CA3F69C2B5}"/>
              </a:ext>
            </a:extLst>
          </p:cNvPr>
          <p:cNvSpPr txBox="1"/>
          <p:nvPr/>
        </p:nvSpPr>
        <p:spPr>
          <a:xfrm>
            <a:off x="6706883" y="2387789"/>
            <a:ext cx="1779884" cy="158230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000066"/>
                </a:solidFill>
                <a:latin typeface="Calibri" panose="020F0502020204030204"/>
              </a:rPr>
              <a:t>Nice to know: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Supreme recommends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using an accountant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 if you are over </a:t>
            </a:r>
          </a:p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$50K in revenue. </a:t>
            </a:r>
          </a:p>
        </p:txBody>
      </p:sp>
    </p:spTree>
    <p:extLst>
      <p:ext uri="{BB962C8B-B14F-4D97-AF65-F5344CB8AC3E}">
        <p14:creationId xmlns:p14="http://schemas.microsoft.com/office/powerpoint/2010/main" val="3799454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CC54C2-71C2-1DD3-2C29-7A37F62F8AD9}"/>
              </a:ext>
            </a:extLst>
          </p:cNvPr>
          <p:cNvSpPr txBox="1">
            <a:spLocks/>
          </p:cNvSpPr>
          <p:nvPr/>
        </p:nvSpPr>
        <p:spPr>
          <a:xfrm>
            <a:off x="1107348" y="656182"/>
            <a:ext cx="9733726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Suspension: Failure to Pay Dues</a:t>
            </a:r>
            <a:br>
              <a:rPr 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Non-AMI Councils</a:t>
            </a:r>
            <a:endPara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BB5C3F-B9F6-9786-2F45-05EFCB7583C2}"/>
              </a:ext>
            </a:extLst>
          </p:cNvPr>
          <p:cNvSpPr txBox="1">
            <a:spLocks/>
          </p:cNvSpPr>
          <p:nvPr/>
        </p:nvSpPr>
        <p:spPr>
          <a:xfrm>
            <a:off x="1259160" y="2440523"/>
            <a:ext cx="10869636" cy="3761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you sent the proper Dues Notices </a:t>
            </a:r>
          </a:p>
          <a:p>
            <a:pPr marL="346075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Notice, 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Notice, and Knight Alert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Intent to Retain paperwork</a:t>
            </a:r>
          </a:p>
          <a:p>
            <a:pPr marL="457200" marR="0" lvl="2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 copy to member and email to Supreme</a:t>
            </a:r>
          </a:p>
          <a:p>
            <a:pPr marL="457200" marR="0" lvl="2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Supreme and State will spend the next 60 days attempting to convince the member to remain a member and pay their dues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60 days but no Later than 90 Days, Submit Form 100 for Suspension.</a:t>
            </a:r>
          </a:p>
          <a:p>
            <a:pPr marL="457200" marR="0" lvl="2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Supreme Receives the Suspension Form 100 After the 90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From the Intent to Retain Paperwork, You Will Need to Start Over with a New Intent to Retain Memo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Insurance Member, the Suspended Member will Remain on Your Rolls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F9479-A31E-E2F4-EF25-D544DA8F5B87}"/>
              </a:ext>
            </a:extLst>
          </p:cNvPr>
          <p:cNvSpPr txBox="1"/>
          <p:nvPr/>
        </p:nvSpPr>
        <p:spPr>
          <a:xfrm>
            <a:off x="9798977" y="2440523"/>
            <a:ext cx="1579069" cy="9144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Nice to know: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Need to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find out why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E26E0-EA6C-1C72-AC09-BFADD66AFCC0}"/>
              </a:ext>
            </a:extLst>
          </p:cNvPr>
          <p:cNvSpPr txBox="1"/>
          <p:nvPr/>
        </p:nvSpPr>
        <p:spPr>
          <a:xfrm>
            <a:off x="7918749" y="2235258"/>
            <a:ext cx="1579069" cy="13249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Reference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Fraternal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Excellence Guide </a:t>
            </a:r>
          </a:p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Pages 30-31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50C9E-409F-56E4-58FE-C496BEB833DA}"/>
              </a:ext>
            </a:extLst>
          </p:cNvPr>
          <p:cNvSpPr txBox="1"/>
          <p:nvPr/>
        </p:nvSpPr>
        <p:spPr>
          <a:xfrm>
            <a:off x="3385015" y="1322793"/>
            <a:ext cx="517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247"/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Still Available But Going Away.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87251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19B65-5474-A83A-13E9-A2CD0A3C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3002A-58C8-1D4A-54D5-B7E3C7232C37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0A2DE-57DB-6E43-36AA-D8772C576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204B5-EF1A-7143-0AA0-DD4929B76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FE950-CAF3-7B45-39CC-82474ADD688D}"/>
              </a:ext>
            </a:extLst>
          </p:cNvPr>
          <p:cNvSpPr txBox="1">
            <a:spLocks/>
          </p:cNvSpPr>
          <p:nvPr/>
        </p:nvSpPr>
        <p:spPr>
          <a:xfrm>
            <a:off x="1712786" y="8777"/>
            <a:ext cx="9057855" cy="1317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AFFILIATE MEMBERSHIP INITIATIVE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Participating Councils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A1149-E468-C99B-18A2-1BA47149CFB5}"/>
              </a:ext>
            </a:extLst>
          </p:cNvPr>
          <p:cNvSpPr txBox="1"/>
          <p:nvPr/>
        </p:nvSpPr>
        <p:spPr>
          <a:xfrm>
            <a:off x="1270678" y="1317813"/>
            <a:ext cx="7979200" cy="4919358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noAutofit/>
          </a:bodyPr>
          <a:lstStyle/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Withdraw a Member who no Longer Wants to be a Knight</a:t>
            </a: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Follow Temporary Billing Procedures Found in Fraternal Excellence Guide Page 32-33</a:t>
            </a: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If an AMI Member Transfer Back to your Council, do not Charge Dues in the Arrears</a:t>
            </a: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u="sng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https://nebraskakofc.org/membership/recruiting-resources.html</a:t>
            </a:r>
            <a:endParaRPr lang="en-US" sz="2400" u="sng" dirty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Questions: Contact Supreme at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affiliate@koc.org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or 203-752-4270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E1CD8-8B31-EE9C-340A-565B98FB9AF0}"/>
              </a:ext>
            </a:extLst>
          </p:cNvPr>
          <p:cNvSpPr txBox="1"/>
          <p:nvPr/>
        </p:nvSpPr>
        <p:spPr>
          <a:xfrm>
            <a:off x="9502437" y="1606455"/>
            <a:ext cx="2355672" cy="22757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/>
            <a:r>
              <a:rPr lang="en-US" sz="1600" b="1" dirty="0">
                <a:solidFill>
                  <a:srgbClr val="000066"/>
                </a:solidFill>
                <a:latin typeface="Calibri" panose="020F0502020204030204"/>
              </a:rPr>
              <a:t>Nice to know: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Process members who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meet the requirements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for designation as Affiliate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Members.  Lists of these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members  should be submitted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through a council’s district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deputy and received by the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Supreme Council no later than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 the last day of the billing cycle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US" sz="1400" dirty="0">
              <a:solidFill>
                <a:srgbClr val="000066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2FA70-ACFE-7F90-B70A-C739F6602469}"/>
              </a:ext>
            </a:extLst>
          </p:cNvPr>
          <p:cNvSpPr txBox="1"/>
          <p:nvPr/>
        </p:nvSpPr>
        <p:spPr>
          <a:xfrm>
            <a:off x="9502437" y="4533522"/>
            <a:ext cx="2355672" cy="119745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/>
            <a:r>
              <a:rPr lang="en-US" sz="1600" b="1" dirty="0">
                <a:solidFill>
                  <a:srgbClr val="000066"/>
                </a:solidFill>
                <a:latin typeface="Calibri" panose="020F0502020204030204"/>
              </a:rPr>
              <a:t>Nice to know: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Suspension transactions under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AMI are reserved for Summary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Suspension for Cause and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Board Action</a:t>
            </a:r>
          </a:p>
        </p:txBody>
      </p:sp>
    </p:spTree>
    <p:extLst>
      <p:ext uri="{BB962C8B-B14F-4D97-AF65-F5344CB8AC3E}">
        <p14:creationId xmlns:p14="http://schemas.microsoft.com/office/powerpoint/2010/main" val="966272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85BB8-6E8F-3003-25C4-AA2D9BCC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4F12F9-484C-DEEB-F415-C59B0AACB445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2A22AD-6F16-213D-55BC-0E840370B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E47DB-915B-45BB-A5DD-ACC508B5B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1706F-4F0C-9E3E-9BD5-FBC05B1EF9C1}"/>
              </a:ext>
            </a:extLst>
          </p:cNvPr>
          <p:cNvSpPr txBox="1">
            <a:spLocks/>
          </p:cNvSpPr>
          <p:nvPr/>
        </p:nvSpPr>
        <p:spPr>
          <a:xfrm>
            <a:off x="2686251" y="356278"/>
            <a:ext cx="8305800" cy="667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 Submission Process Form 11729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242DF5C-43D0-DD87-6D99-7E1B89F0F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233" y="1213641"/>
            <a:ext cx="4535327" cy="5413865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87C77-C817-BA49-0EDD-588F476A9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819" y="1226319"/>
            <a:ext cx="4455467" cy="5401187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DC0C4-6810-66D6-44BA-4CE1ACD236DF}"/>
              </a:ext>
            </a:extLst>
          </p:cNvPr>
          <p:cNvSpPr txBox="1"/>
          <p:nvPr/>
        </p:nvSpPr>
        <p:spPr>
          <a:xfrm rot="2582198">
            <a:off x="8652907" y="3823213"/>
            <a:ext cx="133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247"/>
            <a:r>
              <a:rPr lang="en-US" sz="240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38277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61971-8B08-98F3-028B-CCDEE2C19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2963DF-5091-21CA-639B-09E887DF4396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48919-C54D-85F5-A950-CF635D439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1A2B9-76DD-1AB8-FA03-82981A2D7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0DF648-7F80-1EB1-9468-5202B2A5AD1E}"/>
              </a:ext>
            </a:extLst>
          </p:cNvPr>
          <p:cNvSpPr txBox="1">
            <a:spLocks/>
          </p:cNvSpPr>
          <p:nvPr/>
        </p:nvSpPr>
        <p:spPr>
          <a:xfrm>
            <a:off x="1886282" y="508696"/>
            <a:ext cx="9057855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Financial Secretary?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8117E5-F56A-CC37-4C5B-06BC1D3C7136}"/>
              </a:ext>
            </a:extLst>
          </p:cNvPr>
          <p:cNvSpPr txBox="1">
            <a:spLocks/>
          </p:cNvSpPr>
          <p:nvPr/>
        </p:nvSpPr>
        <p:spPr>
          <a:xfrm>
            <a:off x="1265008" y="2062100"/>
            <a:ext cx="4475425" cy="3183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rgbClr val="000066"/>
                </a:solidFill>
              </a:rPr>
              <a:t>Serves as Accountant of the Council (Ref: Officer Desk Reference: Financial Issues)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rgbClr val="000066"/>
                </a:solidFill>
              </a:rPr>
              <a:t>Bonded by Supreme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rgbClr val="000066"/>
                </a:solidFill>
              </a:rPr>
              <a:t>Appointed (not Elected) for 3 Years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rgbClr val="000066"/>
                </a:solidFill>
              </a:rPr>
              <a:t>Continuity When There is Turnover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rgbClr val="000066"/>
                </a:solidFill>
              </a:rPr>
              <a:t>Keeper of the Council Seal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rgbClr val="000066"/>
                </a:solidFill>
              </a:rPr>
              <a:t>Keeper of the Membership Roll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rgbClr val="000066"/>
                </a:solidFill>
              </a:rPr>
              <a:t>Constitutional Roll and Day-to-Day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2C1F0-34AA-56F5-6905-1E3593A40B8D}"/>
              </a:ext>
            </a:extLst>
          </p:cNvPr>
          <p:cNvSpPr txBox="1"/>
          <p:nvPr/>
        </p:nvSpPr>
        <p:spPr>
          <a:xfrm>
            <a:off x="6604909" y="1837092"/>
            <a:ext cx="5677297" cy="3183815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noAutofit/>
          </a:bodyPr>
          <a:lstStyle/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Assists in Managing the Council Administration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Collects Dues and Other Monies Brought in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Creates Vouchers to Spend Council Funds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Initiates Retention Actions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Order Supplies w/ Grand Knight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Complete and Submit IRS Form 990</a:t>
            </a:r>
          </a:p>
          <a:p>
            <a:pPr defTabSz="1158189">
              <a:spcBef>
                <a:spcPts val="1000"/>
              </a:spcBef>
              <a:buClr>
                <a:srgbClr val="0158A7"/>
              </a:buClr>
              <a:defRPr/>
            </a:pPr>
            <a:r>
              <a:rPr lang="en-US" sz="2000" dirty="0">
                <a:solidFill>
                  <a:srgbClr val="000066"/>
                </a:solidFill>
              </a:rPr>
              <a:t>Interface with Insurance Agency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2C407-2494-6BC8-A110-E293BEB0F4F8}"/>
              </a:ext>
            </a:extLst>
          </p:cNvPr>
          <p:cNvSpPr txBox="1"/>
          <p:nvPr/>
        </p:nvSpPr>
        <p:spPr>
          <a:xfrm>
            <a:off x="1629807" y="6108120"/>
            <a:ext cx="93143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Along with Treasurer and GK provides Financial Transparence</a:t>
            </a:r>
          </a:p>
        </p:txBody>
      </p:sp>
    </p:spTree>
    <p:extLst>
      <p:ext uri="{BB962C8B-B14F-4D97-AF65-F5344CB8AC3E}">
        <p14:creationId xmlns:p14="http://schemas.microsoft.com/office/powerpoint/2010/main" val="354433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65C54-D853-9E9D-832A-07E8176D5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C76016-B72B-8D4A-46EA-C0ADC872EFB7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60321-2EE5-3BF9-427F-01FA81CD3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A3BB9-4029-DC56-35BD-944986BF8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0AABD-5C45-3889-6FD4-C5DC7AA64769}"/>
              </a:ext>
            </a:extLst>
          </p:cNvPr>
          <p:cNvSpPr txBox="1">
            <a:spLocks/>
          </p:cNvSpPr>
          <p:nvPr/>
        </p:nvSpPr>
        <p:spPr>
          <a:xfrm>
            <a:off x="993991" y="92994"/>
            <a:ext cx="10925367" cy="711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Exemption (#1831)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CCF5-D65A-B2DE-963C-DEE1F318C172}"/>
              </a:ext>
            </a:extLst>
          </p:cNvPr>
          <p:cNvSpPr txBox="1">
            <a:spLocks/>
          </p:cNvSpPr>
          <p:nvPr/>
        </p:nvSpPr>
        <p:spPr>
          <a:xfrm>
            <a:off x="988194" y="2088637"/>
            <a:ext cx="5377635" cy="3148820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Relief From Dues and Per Capita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GK and FS Attestation Only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Doctor’s Report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Annual Recertification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Section of “For Members”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E1AD5-D750-06B6-067E-5DD814644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065" y="1169665"/>
            <a:ext cx="4244741" cy="5595341"/>
          </a:xfrm>
          <a:prstGeom prst="rect">
            <a:avLst/>
          </a:prstGeom>
          <a:ln w="25400"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2946573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5C845-CDD9-7C0C-830C-CA4758A6E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A275DC-9471-5037-6D08-01F5CB4A1244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F94F-30CD-93F1-AF45-68089DECB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C073B-9584-A68B-3462-C2811672B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C4579-F6B1-55FB-A30E-3D577C51C183}"/>
              </a:ext>
            </a:extLst>
          </p:cNvPr>
          <p:cNvSpPr txBox="1">
            <a:spLocks/>
          </p:cNvSpPr>
          <p:nvPr/>
        </p:nvSpPr>
        <p:spPr>
          <a:xfrm>
            <a:off x="511414" y="187299"/>
            <a:ext cx="9637053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Fraternal Leader Advisory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3AA5-D735-7B48-46F2-C80C6AAE55A2}"/>
              </a:ext>
            </a:extLst>
          </p:cNvPr>
          <p:cNvSpPr txBox="1">
            <a:spLocks/>
          </p:cNvSpPr>
          <p:nvPr/>
        </p:nvSpPr>
        <p:spPr>
          <a:xfrm>
            <a:off x="1724532" y="1595120"/>
            <a:ext cx="9797999" cy="3912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 from Supreme Directly to Council Leadership (and Others)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Breaking News, Reminders, Resources and 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Emailed Directly to You…Not Getting…Verify Email and Ensure it is Not Going to Junk 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https://www.kofc.org/en/news-room/fraternal-leader-advisory/index.html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83C0D-1345-CF3E-FA03-C23C10AED382}"/>
              </a:ext>
            </a:extLst>
          </p:cNvPr>
          <p:cNvSpPr txBox="1"/>
          <p:nvPr/>
        </p:nvSpPr>
        <p:spPr>
          <a:xfrm>
            <a:off x="3697143" y="6094317"/>
            <a:ext cx="453612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912247"/>
            <a:r>
              <a:rPr lang="en-US" sz="2400" b="1" dirty="0">
                <a:solidFill>
                  <a:srgbClr val="000066"/>
                </a:solidFill>
                <a:latin typeface="Calibri" panose="020F0502020204030204"/>
              </a:rPr>
              <a:t>All FSs and FCs Must Receive</a:t>
            </a:r>
          </a:p>
        </p:txBody>
      </p:sp>
    </p:spTree>
    <p:extLst>
      <p:ext uri="{BB962C8B-B14F-4D97-AF65-F5344CB8AC3E}">
        <p14:creationId xmlns:p14="http://schemas.microsoft.com/office/powerpoint/2010/main" val="442037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CC131-2CED-7949-F0C1-470EE9CC1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0C6EC7-5339-02F0-B610-5F13C52DC9EB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E06D7-133C-CBF4-E1B8-59DC8A0A5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5C7F3-2CEB-C494-F2D3-E15BCA7FE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7CBD60-326D-579D-231E-4D35801DEA36}"/>
              </a:ext>
            </a:extLst>
          </p:cNvPr>
          <p:cNvSpPr txBox="1">
            <a:spLocks/>
          </p:cNvSpPr>
          <p:nvPr/>
        </p:nvSpPr>
        <p:spPr>
          <a:xfrm>
            <a:off x="1887482" y="258161"/>
            <a:ext cx="8991600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18147-B4E0-CF8D-2EA1-3A30954DC3F4}"/>
              </a:ext>
            </a:extLst>
          </p:cNvPr>
          <p:cNvSpPr txBox="1">
            <a:spLocks/>
          </p:cNvSpPr>
          <p:nvPr/>
        </p:nvSpPr>
        <p:spPr>
          <a:xfrm>
            <a:off x="1098951" y="1595120"/>
            <a:ext cx="7322277" cy="4659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Council Bi-Laws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Advocate is Responsible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Periodically: Red Tab on Officers Online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is 5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Line to Conduct a Business Meeting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IAW Sec 126/136 of KofC Constitution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with the Insurance Agent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Eyes and Ears to the Council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Environment Training – MANDATORY!!!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122(B) – the $500.00 rule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Budgets Satisfy the $500 Rule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36FC5-1E82-87A9-B9C7-DC80E3EA1953}"/>
              </a:ext>
            </a:extLst>
          </p:cNvPr>
          <p:cNvSpPr txBox="1"/>
          <p:nvPr/>
        </p:nvSpPr>
        <p:spPr>
          <a:xfrm>
            <a:off x="9144417" y="1650386"/>
            <a:ext cx="2379656" cy="97675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/>
            <a:r>
              <a:rPr lang="en-US" sz="1600" b="1" dirty="0">
                <a:solidFill>
                  <a:srgbClr val="000066"/>
                </a:solidFill>
                <a:latin typeface="Calibri" panose="020F0502020204030204"/>
              </a:rPr>
              <a:t>Nice to know: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By Laws need updating when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the GK or Secretary Recorder is 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Replaced.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7A053-C4B2-E560-533C-7670ECCA7459}"/>
              </a:ext>
            </a:extLst>
          </p:cNvPr>
          <p:cNvSpPr txBox="1"/>
          <p:nvPr/>
        </p:nvSpPr>
        <p:spPr>
          <a:xfrm>
            <a:off x="8604213" y="2761144"/>
            <a:ext cx="2379655" cy="153044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/>
            <a:r>
              <a:rPr lang="en-US" sz="1600" b="1" dirty="0">
                <a:solidFill>
                  <a:srgbClr val="000066"/>
                </a:solidFill>
                <a:latin typeface="Calibri" panose="020F0502020204030204"/>
              </a:rPr>
              <a:t>Nice to know: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Order to conduct a meeting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GK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DGK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Chancellor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Recorder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Financial Secretary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93C78-D73E-2B1B-F128-43403B3AC84A}"/>
              </a:ext>
            </a:extLst>
          </p:cNvPr>
          <p:cNvSpPr txBox="1"/>
          <p:nvPr/>
        </p:nvSpPr>
        <p:spPr>
          <a:xfrm>
            <a:off x="9237215" y="4425588"/>
            <a:ext cx="2398209" cy="1504657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/>
            <a:r>
              <a:rPr lang="en-US" sz="1600" b="1" dirty="0">
                <a:solidFill>
                  <a:srgbClr val="000066"/>
                </a:solidFill>
                <a:latin typeface="Calibri" panose="020F0502020204030204"/>
              </a:rPr>
              <a:t>Nice to know: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Safe Environment Participants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Grand Knight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Program Director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Community Director</a:t>
            </a:r>
          </a:p>
          <a:p>
            <a:pPr algn="ctr" defTabSz="912247"/>
            <a:r>
              <a:rPr lang="en-US" sz="1400" dirty="0">
                <a:solidFill>
                  <a:srgbClr val="000066"/>
                </a:solidFill>
                <a:latin typeface="Calibri" panose="020F0502020204030204"/>
              </a:rPr>
              <a:t>Family Director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FFDF8-417B-C233-193F-EDBD579EC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335" y="1141924"/>
            <a:ext cx="907385" cy="12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0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CAC17-204D-A171-D426-5508462F2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91EF58-9DDD-B0A4-56C7-9FDFDF2AF8E3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C665F-EF06-9E4B-A2E2-409CDFABB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8F682-22D2-F67F-46FD-31E8CDFFF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09568-FFD9-F5A4-F2BF-E721362B5763}"/>
              </a:ext>
            </a:extLst>
          </p:cNvPr>
          <p:cNvSpPr txBox="1"/>
          <p:nvPr/>
        </p:nvSpPr>
        <p:spPr>
          <a:xfrm>
            <a:off x="1714695" y="139002"/>
            <a:ext cx="9392120" cy="914400"/>
          </a:xfrm>
          <a:prstGeom prst="rect">
            <a:avLst/>
          </a:prstGeom>
          <a:gradFill>
            <a:gsLst>
              <a:gs pos="84000">
                <a:sysClr val="window" lastClr="FFFFFF"/>
              </a:gs>
              <a:gs pos="36000">
                <a:sysClr val="window" lastClr="FFFFFF"/>
              </a:gs>
              <a:gs pos="100000">
                <a:sysClr val="window" lastClr="FFFFFF"/>
              </a:gs>
            </a:gsLst>
            <a:lin ang="0" scaled="1"/>
          </a:gradFill>
          <a:effectLst>
            <a:glow rad="63500">
              <a:sysClr val="window" lastClr="FFFFFF">
                <a:alpha val="93000"/>
              </a:sys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lvl="0" indent="0" algn="ctr" defTabSz="1189010" eaLnBrk="1" fontAlgn="auto" latinLnBrk="0" hangingPunct="1">
              <a:lnSpc>
                <a:spcPct val="100000"/>
              </a:lnSpc>
              <a:spcBef>
                <a:spcPts val="1828"/>
              </a:spcBef>
              <a:spcAft>
                <a:spcPts val="20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84600-A96C-8793-785B-6E97E8403FA3}"/>
              </a:ext>
            </a:extLst>
          </p:cNvPr>
          <p:cNvSpPr txBox="1"/>
          <p:nvPr/>
        </p:nvSpPr>
        <p:spPr>
          <a:xfrm>
            <a:off x="1009536" y="1908403"/>
            <a:ext cx="5993016" cy="3946363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sz="2400" b="1" cap="all" dirty="0">
                <a:solidFill>
                  <a:srgbClr val="000066"/>
                </a:solidFill>
                <a:latin typeface="proxima-nova-extra-condensed"/>
              </a:rPr>
              <a:t>Fraternal Excellence Guide (11619)</a:t>
            </a: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https://www.kofc.org/en/resources/for-members/11619-fraternal-</a:t>
            </a: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excellence-guide.pdf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sz="2400" b="1" cap="all" dirty="0">
                <a:solidFill>
                  <a:srgbClr val="000066"/>
                </a:solidFill>
                <a:latin typeface="proxima-nova-extra-condensed"/>
              </a:rPr>
              <a:t>FRATERNAL LEADER ADVISORY</a:t>
            </a:r>
            <a:endParaRPr lang="en-US" sz="2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https://www.kofc.org/en/news-room/fraternal-leader-advisory/index.html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sz="2400" b="1" cap="all" dirty="0">
                <a:solidFill>
                  <a:srgbClr val="000066"/>
                </a:solidFill>
                <a:latin typeface="proxima-nova-extra-condensed"/>
              </a:rPr>
              <a:t>Fraternal Video Library</a:t>
            </a: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https://www.kofc.org/en/videos/fraternal-training-library.html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sz="2400" b="1" cap="all" dirty="0">
                <a:solidFill>
                  <a:srgbClr val="000066"/>
                </a:solidFill>
                <a:latin typeface="proxima-nova-extra-condensed"/>
              </a:rPr>
              <a:t>State Financial Secretary Resources</a:t>
            </a: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https://nebraskakofc.org/resources/financial-secretary-resources.html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defTabSz="912247">
              <a:spcBef>
                <a:spcPts val="200"/>
              </a:spcBef>
              <a:spcAft>
                <a:spcPts val="200"/>
              </a:spcAft>
            </a:pPr>
            <a:endParaRPr 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4EEBD-1D1E-687E-FBC9-7F59847AD4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2594" y="1328085"/>
            <a:ext cx="3830905" cy="49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C6370-BB17-A824-A76F-69D5CCF79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012748-859D-BB7E-E324-1C6B8841C512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15D95-C4A8-E4D6-22AD-2793ADFE8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A1393-F3A3-2549-686A-41A02FB3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38E38-718D-CDED-9CFB-CD4B8BB05432}"/>
              </a:ext>
            </a:extLst>
          </p:cNvPr>
          <p:cNvSpPr txBox="1"/>
          <p:nvPr/>
        </p:nvSpPr>
        <p:spPr>
          <a:xfrm>
            <a:off x="1598531" y="424373"/>
            <a:ext cx="879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2247"/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You Are Not Alone…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40A7C-F3A0-3474-81F7-0BF42B80B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31" y="1409257"/>
            <a:ext cx="9166782" cy="5340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0185C-B0A6-9602-47A5-9E52D3DA668C}"/>
              </a:ext>
            </a:extLst>
          </p:cNvPr>
          <p:cNvSpPr txBox="1"/>
          <p:nvPr/>
        </p:nvSpPr>
        <p:spPr>
          <a:xfrm>
            <a:off x="9034637" y="1070704"/>
            <a:ext cx="2871814" cy="13234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srgbClr val="000066"/>
                </a:solidFill>
                <a:latin typeface="Calibri" panose="020F0502020204030204"/>
              </a:rPr>
              <a:t>Nice to know:</a:t>
            </a:r>
          </a:p>
          <a:p>
            <a:pPr algn="ctr" defTabSz="914400"/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State FS Coordinator</a:t>
            </a:r>
          </a:p>
          <a:p>
            <a:pPr algn="ctr" defTabSz="914400"/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Chairman Joseph Kaup</a:t>
            </a:r>
          </a:p>
          <a:p>
            <a:pPr algn="ctr" defTabSz="914400"/>
            <a:r>
              <a:rPr lang="en-US" sz="1600" dirty="0">
                <a:solidFill>
                  <a:srgbClr val="000066"/>
                </a:solidFill>
                <a:latin typeface="Calibri" panose="020F0502020204030204"/>
              </a:rPr>
              <a:t>Cell: 402-340-9875</a:t>
            </a:r>
          </a:p>
          <a:p>
            <a:pPr algn="ctr" defTabSz="914400"/>
            <a:r>
              <a:rPr lang="en-US" sz="1600" kern="0" dirty="0">
                <a:solidFill>
                  <a:srgbClr val="000066"/>
                </a:solidFill>
                <a:latin typeface="Calibri" panose="020F0502020204030204"/>
              </a:rPr>
              <a:t>Email: kaupjoseph@gmail.com</a:t>
            </a:r>
          </a:p>
        </p:txBody>
      </p:sp>
    </p:spTree>
    <p:extLst>
      <p:ext uri="{BB962C8B-B14F-4D97-AF65-F5344CB8AC3E}">
        <p14:creationId xmlns:p14="http://schemas.microsoft.com/office/powerpoint/2010/main" val="116603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5E00B9-5C42-4D6B-7208-5E53A6C2B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CD4CEE-91BF-665E-335B-48385FEC18B9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75B96-A184-83A8-0A46-CD829D761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39002"/>
            <a:ext cx="967592" cy="145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4410A8-660C-1000-C99A-DE06232B2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5730974"/>
            <a:ext cx="915705" cy="89653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2B6A8A9-1FDB-7F03-E193-913C4C673415}"/>
              </a:ext>
            </a:extLst>
          </p:cNvPr>
          <p:cNvSpPr txBox="1">
            <a:spLocks/>
          </p:cNvSpPr>
          <p:nvPr/>
        </p:nvSpPr>
        <p:spPr>
          <a:xfrm>
            <a:off x="145775" y="1815547"/>
            <a:ext cx="9117495" cy="450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0" b="1" i="0" u="none" strike="noStrike" kern="1200" cap="all" spc="1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all" spc="1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82BC3-3486-D5BB-BEDF-2CC385F49310}"/>
              </a:ext>
            </a:extLst>
          </p:cNvPr>
          <p:cNvSpPr txBox="1"/>
          <p:nvPr/>
        </p:nvSpPr>
        <p:spPr>
          <a:xfrm>
            <a:off x="2511758" y="5256824"/>
            <a:ext cx="7962314" cy="76089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 defTabSz="912247">
              <a:spcBef>
                <a:spcPts val="200"/>
              </a:spcBef>
              <a:spcAft>
                <a:spcPts val="200"/>
              </a:spcAft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Questions?</a:t>
            </a:r>
          </a:p>
        </p:txBody>
      </p:sp>
      <p:pic>
        <p:nvPicPr>
          <p:cNvPr id="4" name="Picture 3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E152D8DC-3268-9834-F763-ABEE65658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44" y="1190971"/>
            <a:ext cx="7260453" cy="4065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E0EB3-C4E9-C173-F55F-F9879AA3991A}"/>
              </a:ext>
            </a:extLst>
          </p:cNvPr>
          <p:cNvSpPr txBox="1"/>
          <p:nvPr/>
        </p:nvSpPr>
        <p:spPr>
          <a:xfrm>
            <a:off x="2327744" y="1909989"/>
            <a:ext cx="3522235" cy="66158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defTabSz="912247"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This is the 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CBF41-417F-C4F0-5D71-E623E1311D49}"/>
              </a:ext>
            </a:extLst>
          </p:cNvPr>
          <p:cNvSpPr txBox="1"/>
          <p:nvPr/>
        </p:nvSpPr>
        <p:spPr>
          <a:xfrm>
            <a:off x="1796855" y="313405"/>
            <a:ext cx="9392120" cy="593187"/>
          </a:xfrm>
          <a:prstGeom prst="rect">
            <a:avLst/>
          </a:prstGeom>
          <a:gradFill>
            <a:gsLst>
              <a:gs pos="84000">
                <a:sysClr val="window" lastClr="FFFFFF"/>
              </a:gs>
              <a:gs pos="36000">
                <a:sysClr val="window" lastClr="FFFFFF"/>
              </a:gs>
              <a:gs pos="100000">
                <a:sysClr val="window" lastClr="FFFFFF"/>
              </a:gs>
            </a:gsLst>
            <a:lin ang="0" scaled="1"/>
          </a:gradFill>
          <a:effectLst>
            <a:glow rad="63500">
              <a:sysClr val="window" lastClr="FFFFFF">
                <a:alpha val="93000"/>
              </a:sys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lvl="0" indent="0" algn="ctr" defTabSz="1189010" eaLnBrk="1" fontAlgn="auto" latinLnBrk="0" hangingPunct="1">
              <a:lnSpc>
                <a:spcPct val="100000"/>
              </a:lnSpc>
              <a:spcBef>
                <a:spcPts val="1828"/>
              </a:spcBef>
              <a:spcAft>
                <a:spcPts val="20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1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Nebraska Knights of Columbus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4DBEF-A156-4AC4-AFE3-97A900F2A0B2}"/>
              </a:ext>
            </a:extLst>
          </p:cNvPr>
          <p:cNvSpPr txBox="1"/>
          <p:nvPr/>
        </p:nvSpPr>
        <p:spPr>
          <a:xfrm>
            <a:off x="3085699" y="6208115"/>
            <a:ext cx="6703194" cy="514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Evangelize Our Family &amp; Community</a:t>
            </a:r>
          </a:p>
        </p:txBody>
      </p:sp>
    </p:spTree>
    <p:extLst>
      <p:ext uri="{BB962C8B-B14F-4D97-AF65-F5344CB8AC3E}">
        <p14:creationId xmlns:p14="http://schemas.microsoft.com/office/powerpoint/2010/main" val="412491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14AF8-1FE0-E2D9-D69F-3E5F33800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52952-4186-EF4D-793D-711765170A48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8F6B-B820-1E95-10CC-A24E6F547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149583-CCBE-B545-8DAB-B5A532E5E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320129-3E1E-8450-8FCE-6741E547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28" y="352463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Are Not…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611153-2759-28C5-0A27-A65114A3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551" y="1757988"/>
            <a:ext cx="9959109" cy="4665274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An Elected Member of Your Council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Awards Monitor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Program Director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Membership Chairman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Retention Chairman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F4DB7-5892-81B5-C28A-336A3094D2FC}"/>
              </a:ext>
            </a:extLst>
          </p:cNvPr>
          <p:cNvSpPr txBox="1"/>
          <p:nvPr/>
        </p:nvSpPr>
        <p:spPr>
          <a:xfrm>
            <a:off x="2733472" y="6043872"/>
            <a:ext cx="672505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But…They Can’t Do Their Job Without You Doing Yours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F3AD4-A168-829D-B0C4-E82B625FC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571" y="1757988"/>
            <a:ext cx="2315523" cy="36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875E8-D84D-F2DB-BF30-4BD470D0D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841E5F-970E-650B-8099-232D8694392E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F4DD2-321F-6077-7456-C8EBB91C1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43E0A2-E673-A666-18B3-5E2966783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1F2192-BC52-8BED-C905-6A6D166F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84" y="1619968"/>
            <a:ext cx="10624054" cy="4665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stop for all GK, FS and DD responsibilities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Published May 1</a:t>
            </a:r>
            <a:r>
              <a:rPr lang="en-US" baseline="30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2025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Essentially everything we will talk about today is in this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first stop for any FS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will receive one in the mail in June</a:t>
            </a:r>
          </a:p>
          <a:p>
            <a:pPr marL="630238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wait? Get your digital copy now</a:t>
            </a:r>
          </a:p>
          <a:p>
            <a:pPr marL="630238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to GK, DGK, Treasurer, Trustees, Directors</a:t>
            </a:r>
          </a:p>
          <a:p>
            <a:pPr marL="630238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 through</a:t>
            </a:r>
          </a:p>
          <a:p>
            <a:pPr marL="630238"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https://www.kofc.org/en/resources/for-members/11619-fraternal-excellence-guide.pdf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D930AE-554A-369C-A7E6-419E62F0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19" y="371331"/>
            <a:ext cx="10710682" cy="667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66"/>
                </a:solidFill>
                <a:latin typeface="Arial Black" panose="020B0A04020102020204" pitchFamily="34" charset="0"/>
              </a:rPr>
              <a:t>Fraternal Excellence Guide</a:t>
            </a:r>
          </a:p>
        </p:txBody>
      </p:sp>
    </p:spTree>
    <p:extLst>
      <p:ext uri="{BB962C8B-B14F-4D97-AF65-F5344CB8AC3E}">
        <p14:creationId xmlns:p14="http://schemas.microsoft.com/office/powerpoint/2010/main" val="294052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195BC0-3737-188C-ADC2-2DEEB572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7D37647-F0A0-6DF5-6F67-D2D52183B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24" y="762252"/>
            <a:ext cx="10817077" cy="605504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7E68BE-5244-03DD-F6D1-FCEF8FACA120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5119C-762A-DA14-218C-8B3B9DBD4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97425-ACEE-AED6-5F9A-17B8129439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1E2AAD-1CBC-7E4F-ED6D-DBCB97C0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578" y="27897"/>
            <a:ext cx="8338365" cy="691200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 - Officer Online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E29CC0-B74C-1345-ACD7-4C138A974884}"/>
              </a:ext>
            </a:extLst>
          </p:cNvPr>
          <p:cNvSpPr/>
          <p:nvPr/>
        </p:nvSpPr>
        <p:spPr>
          <a:xfrm>
            <a:off x="3575651" y="2067367"/>
            <a:ext cx="1698171" cy="44413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5831CD-B1D9-6BCF-9783-971CC584F2F0}"/>
              </a:ext>
            </a:extLst>
          </p:cNvPr>
          <p:cNvSpPr/>
          <p:nvPr/>
        </p:nvSpPr>
        <p:spPr>
          <a:xfrm>
            <a:off x="8017120" y="2337091"/>
            <a:ext cx="1480457" cy="44413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29C19-7668-BE31-9094-F34BF0B66DE7}"/>
              </a:ext>
            </a:extLst>
          </p:cNvPr>
          <p:cNvSpPr txBox="1"/>
          <p:nvPr/>
        </p:nvSpPr>
        <p:spPr>
          <a:xfrm>
            <a:off x="1415600" y="2203465"/>
            <a:ext cx="1698171" cy="1378484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Only approved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o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fficers with log-in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privileges have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access to this page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C287F6-76E2-1328-E881-C8350BFC18F2}"/>
              </a:ext>
            </a:extLst>
          </p:cNvPr>
          <p:cNvCxnSpPr>
            <a:cxnSpLocks/>
            <a:stCxn id="11" idx="3"/>
            <a:endCxn id="9" idx="2"/>
          </p:cNvCxnSpPr>
          <p:nvPr/>
        </p:nvCxnSpPr>
        <p:spPr>
          <a:xfrm flipV="1">
            <a:off x="3113771" y="2289436"/>
            <a:ext cx="461880" cy="603271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A6FC68-5957-2CC0-3C4B-E321E30F9F75}"/>
              </a:ext>
            </a:extLst>
          </p:cNvPr>
          <p:cNvSpPr txBox="1"/>
          <p:nvPr/>
        </p:nvSpPr>
        <p:spPr>
          <a:xfrm>
            <a:off x="9815313" y="2033981"/>
            <a:ext cx="1698171" cy="1050357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Some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members have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multiple roles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D5D554-5082-C9A9-D261-29641C128411}"/>
              </a:ext>
            </a:extLst>
          </p:cNvPr>
          <p:cNvCxnSpPr>
            <a:cxnSpLocks/>
            <a:stCxn id="13" idx="1"/>
            <a:endCxn id="10" idx="6"/>
          </p:cNvCxnSpPr>
          <p:nvPr/>
        </p:nvCxnSpPr>
        <p:spPr>
          <a:xfrm flipH="1">
            <a:off x="9497577" y="2559160"/>
            <a:ext cx="3177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F2B396-5CB0-67E4-D602-1B584878CE02}"/>
              </a:ext>
            </a:extLst>
          </p:cNvPr>
          <p:cNvSpPr txBox="1"/>
          <p:nvPr/>
        </p:nvSpPr>
        <p:spPr>
          <a:xfrm>
            <a:off x="1415600" y="4136519"/>
            <a:ext cx="1698171" cy="1762618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FS/FC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are the only members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to have full access to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council/assembly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information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224086-437C-10F1-E0D9-27805EED27E5}"/>
              </a:ext>
            </a:extLst>
          </p:cNvPr>
          <p:cNvSpPr/>
          <p:nvPr/>
        </p:nvSpPr>
        <p:spPr>
          <a:xfrm>
            <a:off x="6174095" y="5539676"/>
            <a:ext cx="1306286" cy="44413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AC53A0-3373-99DD-40B8-D1C309678C9F}"/>
              </a:ext>
            </a:extLst>
          </p:cNvPr>
          <p:cNvSpPr txBox="1"/>
          <p:nvPr/>
        </p:nvSpPr>
        <p:spPr>
          <a:xfrm>
            <a:off x="9769209" y="3488940"/>
            <a:ext cx="1776548" cy="1317804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Prospect: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Someone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who joined through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the supreme portal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and is eligible to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join your Council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7A8AA1-8902-0FFC-6E07-B65C1CE1D172}"/>
              </a:ext>
            </a:extLst>
          </p:cNvPr>
          <p:cNvSpPr txBox="1"/>
          <p:nvPr/>
        </p:nvSpPr>
        <p:spPr>
          <a:xfrm>
            <a:off x="9736937" y="5377470"/>
            <a:ext cx="1776547" cy="1178916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Candidate: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Latest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way to add a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new members, transfers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and readmits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95F951-C42D-B96E-78FF-738F583F7F28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435345" y="4147842"/>
            <a:ext cx="2333864" cy="1678352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2F12EC-666D-77F8-879A-D225632D5023}"/>
              </a:ext>
            </a:extLst>
          </p:cNvPr>
          <p:cNvCxnSpPr>
            <a:cxnSpLocks/>
            <a:stCxn id="16" idx="6"/>
            <a:endCxn id="18" idx="1"/>
          </p:cNvCxnSpPr>
          <p:nvPr/>
        </p:nvCxnSpPr>
        <p:spPr>
          <a:xfrm>
            <a:off x="7480381" y="5761745"/>
            <a:ext cx="2256556" cy="205183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9CD276D-16CA-2864-6927-F25D8B97BFBE}"/>
              </a:ext>
            </a:extLst>
          </p:cNvPr>
          <p:cNvSpPr/>
          <p:nvPr/>
        </p:nvSpPr>
        <p:spPr>
          <a:xfrm flipH="1">
            <a:off x="1727041" y="824967"/>
            <a:ext cx="705074" cy="384133"/>
          </a:xfrm>
          <a:prstGeom prst="ellipse">
            <a:avLst/>
          </a:prstGeom>
          <a:noFill/>
          <a:ln w="57150">
            <a:solidFill>
              <a:srgbClr val="FBA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5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D32C2-4629-56E7-D948-23B53268A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47E5F-D32C-22B5-8CE3-8334D905FF31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AB059-47AF-A234-96DC-0B46EC925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38141-9040-DC07-B72B-74476475A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CF7BF8-69FA-51C7-8A94-E0649C8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53" y="431908"/>
            <a:ext cx="961016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spc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 Desk Reference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643AFC-4D98-81A7-8AF0-608416F8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313" y="1631056"/>
            <a:ext cx="6084229" cy="4381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Definitive Guidance on the Interpretation of the Constitution and Laws of the Order…Repository of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Stop Shop for Virtually All Questions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FSs and FCs Should Pay Particular Attention to the Sections on Membership Issues and Financial Issues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Clarification on Chain of Custody and Officer Responsibility</a:t>
            </a:r>
          </a:p>
          <a:p>
            <a:pPr lvl="1"/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Peruse all Sections From Time to Time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PayPal, Square, Debit Cards, etc. All Have Guidance and Requirements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C7938-9615-64EE-4A58-2FEA44792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845" y="1631056"/>
            <a:ext cx="4969154" cy="426096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08DFCC9-AC89-407A-548E-7A182C444092}"/>
              </a:ext>
            </a:extLst>
          </p:cNvPr>
          <p:cNvSpPr/>
          <p:nvPr/>
        </p:nvSpPr>
        <p:spPr>
          <a:xfrm>
            <a:off x="7254714" y="3821733"/>
            <a:ext cx="645459" cy="590064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2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55CAF-D383-23AF-F88C-4B44D7F0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4DAC37-5990-F4EE-9429-5E374FFE206F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92827-0065-349D-3490-9567D1271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B1F57-4822-E2E1-ECF9-750E50789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DD553-BF8C-591A-E884-F7B494B1F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295" y="2305783"/>
            <a:ext cx="5136774" cy="44052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597BE0-0B61-46DA-67EB-13C6CFFE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920" y="301589"/>
            <a:ext cx="9601199" cy="6921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Reports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0086762-C525-0C52-4DE1-54C475C2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854079" y="1355992"/>
            <a:ext cx="10344561" cy="4303862"/>
          </a:xfr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AF4F182-E21C-D9C0-53EE-F45D5FE250B9}"/>
              </a:ext>
            </a:extLst>
          </p:cNvPr>
          <p:cNvSpPr/>
          <p:nvPr/>
        </p:nvSpPr>
        <p:spPr>
          <a:xfrm>
            <a:off x="5360534" y="5111395"/>
            <a:ext cx="414069" cy="38508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16443-11FF-B7A7-E313-AF1CE2262C21}"/>
              </a:ext>
            </a:extLst>
          </p:cNvPr>
          <p:cNvSpPr txBox="1"/>
          <p:nvPr/>
        </p:nvSpPr>
        <p:spPr>
          <a:xfrm>
            <a:off x="6843860" y="5913431"/>
            <a:ext cx="4365039" cy="55922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Hover then click on (past) to view previous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18 months of Council Statements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650443-AECB-F74A-1470-FD8AE9797BF9}"/>
              </a:ext>
            </a:extLst>
          </p:cNvPr>
          <p:cNvCxnSpPr>
            <a:cxnSpLocks/>
            <a:stCxn id="11" idx="1"/>
            <a:endCxn id="10" idx="6"/>
          </p:cNvCxnSpPr>
          <p:nvPr/>
        </p:nvCxnSpPr>
        <p:spPr>
          <a:xfrm flipH="1" flipV="1">
            <a:off x="5774603" y="5303939"/>
            <a:ext cx="1069257" cy="889104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67A4A24-A67C-261C-2DAE-36C11388E451}"/>
              </a:ext>
            </a:extLst>
          </p:cNvPr>
          <p:cNvSpPr/>
          <p:nvPr/>
        </p:nvSpPr>
        <p:spPr>
          <a:xfrm>
            <a:off x="4127843" y="2809567"/>
            <a:ext cx="1327026" cy="385088"/>
          </a:xfrm>
          <a:prstGeom prst="ellipse">
            <a:avLst/>
          </a:prstGeom>
          <a:noFill/>
          <a:ln w="254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9489F-C6C7-1F09-9981-751F5C541A08}"/>
              </a:ext>
            </a:extLst>
          </p:cNvPr>
          <p:cNvSpPr txBox="1"/>
          <p:nvPr/>
        </p:nvSpPr>
        <p:spPr>
          <a:xfrm>
            <a:off x="5073903" y="1986799"/>
            <a:ext cx="3333235" cy="2606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: Rosters are updated weekly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B76AEA-AE9E-80BD-5E59-E81575C3E179}"/>
              </a:ext>
            </a:extLst>
          </p:cNvPr>
          <p:cNvCxnSpPr>
            <a:cxnSpLocks/>
            <a:stCxn id="14" idx="1"/>
            <a:endCxn id="13" idx="0"/>
          </p:cNvCxnSpPr>
          <p:nvPr/>
        </p:nvCxnSpPr>
        <p:spPr>
          <a:xfrm flipH="1">
            <a:off x="4791356" y="2117118"/>
            <a:ext cx="282547" cy="692449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E28BEC3-A6DC-2DB0-79DC-8148B6E3FAE7}"/>
              </a:ext>
            </a:extLst>
          </p:cNvPr>
          <p:cNvSpPr/>
          <p:nvPr/>
        </p:nvSpPr>
        <p:spPr>
          <a:xfrm>
            <a:off x="1817207" y="6339214"/>
            <a:ext cx="443060" cy="434343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0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7EEBE-CA5A-F226-B688-7354AC083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4A7DA-9E7A-790A-654A-55AE69A112EA}"/>
              </a:ext>
            </a:extLst>
          </p:cNvPr>
          <p:cNvSpPr/>
          <p:nvPr/>
        </p:nvSpPr>
        <p:spPr>
          <a:xfrm>
            <a:off x="1" y="-18854"/>
            <a:ext cx="656842" cy="687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25742-43F0-1E6D-6A93-CD4051C5F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" y="78042"/>
            <a:ext cx="967592" cy="1456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2EFC4-E663-2EB6-697C-7617D3B45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5659854"/>
            <a:ext cx="915705" cy="89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26EC06-CF7C-8238-AC16-EC456C24EB87}"/>
              </a:ext>
            </a:extLst>
          </p:cNvPr>
          <p:cNvSpPr txBox="1">
            <a:spLocks/>
          </p:cNvSpPr>
          <p:nvPr/>
        </p:nvSpPr>
        <p:spPr>
          <a:xfrm>
            <a:off x="1705495" y="274580"/>
            <a:ext cx="9565341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D65A1-E969-F3DA-CC0C-2689ED5D1B84}"/>
              </a:ext>
            </a:extLst>
          </p:cNvPr>
          <p:cNvSpPr txBox="1"/>
          <p:nvPr/>
        </p:nvSpPr>
        <p:spPr>
          <a:xfrm>
            <a:off x="1558935" y="1949500"/>
            <a:ext cx="5766029" cy="3710354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defTabSz="912247">
              <a:spcBef>
                <a:spcPts val="20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Ready by the first of the month</a:t>
            </a:r>
          </a:p>
          <a:p>
            <a:pPr defTabSz="912247">
              <a:spcBef>
                <a:spcPts val="20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Retained for 18 months (on Website)</a:t>
            </a:r>
          </a:p>
          <a:p>
            <a:pPr defTabSz="912247">
              <a:spcBef>
                <a:spcPts val="20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Provides membership Info</a:t>
            </a:r>
          </a:p>
          <a:p>
            <a:pPr defTabSz="912247">
              <a:spcBef>
                <a:spcPts val="20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Provides Supreme financial Info</a:t>
            </a:r>
          </a:p>
          <a:p>
            <a:pPr defTabSz="912247">
              <a:spcBef>
                <a:spcPts val="20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Status of required forms</a:t>
            </a:r>
          </a:p>
          <a:p>
            <a:pPr defTabSz="912247">
              <a:spcBef>
                <a:spcPts val="20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Must be able to log into Officers Online</a:t>
            </a:r>
          </a:p>
          <a:p>
            <a:pPr defTabSz="912247"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Payment coupon to remit Per Capita, </a:t>
            </a:r>
          </a:p>
          <a:p>
            <a:pPr defTabSz="912247">
              <a:buClr>
                <a:srgbClr val="ED7D31">
                  <a:lumMod val="75000"/>
                </a:srgb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Catholic Advertising, and Culture of Life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8E2DD5-B45B-67E5-BBB0-83F5E98B15CB}"/>
              </a:ext>
            </a:extLst>
          </p:cNvPr>
          <p:cNvCxnSpPr>
            <a:cxnSpLocks/>
          </p:cNvCxnSpPr>
          <p:nvPr/>
        </p:nvCxnSpPr>
        <p:spPr>
          <a:xfrm>
            <a:off x="5246613" y="3139276"/>
            <a:ext cx="2926445" cy="0"/>
          </a:xfrm>
          <a:prstGeom prst="straightConnector1">
            <a:avLst/>
          </a:prstGeom>
          <a:noFill/>
          <a:ln w="28575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1FD694-C35F-2BDC-53FC-B9C5A5023567}"/>
              </a:ext>
            </a:extLst>
          </p:cNvPr>
          <p:cNvCxnSpPr>
            <a:cxnSpLocks/>
          </p:cNvCxnSpPr>
          <p:nvPr/>
        </p:nvCxnSpPr>
        <p:spPr>
          <a:xfrm>
            <a:off x="6095025" y="3612188"/>
            <a:ext cx="2049752" cy="0"/>
          </a:xfrm>
          <a:prstGeom prst="straightConnector1">
            <a:avLst/>
          </a:prstGeom>
          <a:noFill/>
          <a:ln w="28575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E305D-E8E4-297A-7A54-7BE8DE40D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057" y="1447650"/>
            <a:ext cx="3689904" cy="47513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68BF7B-C2D1-D23D-5E71-5D770C727A97}"/>
              </a:ext>
            </a:extLst>
          </p:cNvPr>
          <p:cNvCxnSpPr>
            <a:cxnSpLocks/>
          </p:cNvCxnSpPr>
          <p:nvPr/>
        </p:nvCxnSpPr>
        <p:spPr>
          <a:xfrm>
            <a:off x="5246613" y="4085100"/>
            <a:ext cx="2926445" cy="0"/>
          </a:xfrm>
          <a:prstGeom prst="straightConnector1">
            <a:avLst/>
          </a:prstGeom>
          <a:noFill/>
          <a:ln w="28575" cap="flat" cmpd="sng" algn="ctr">
            <a:solidFill>
              <a:srgbClr val="000066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779736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46C8D0330A44BBB9C3732A76DA309" ma:contentTypeVersion="12" ma:contentTypeDescription="Create a new document." ma:contentTypeScope="" ma:versionID="3ce1be1026ca27ba257477a2f2d91f98">
  <xsd:schema xmlns:xsd="http://www.w3.org/2001/XMLSchema" xmlns:xs="http://www.w3.org/2001/XMLSchema" xmlns:p="http://schemas.microsoft.com/office/2006/metadata/properties" xmlns:ns3="adf7a849-817c-4797-8b47-e9110fd378c2" targetNamespace="http://schemas.microsoft.com/office/2006/metadata/properties" ma:root="true" ma:fieldsID="856aeca0e34baa4fcaf3f1e5f816e28b" ns3:_="">
    <xsd:import namespace="adf7a849-817c-4797-8b47-e9110fd378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7a849-817c-4797-8b47-e9110fd37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f7a849-817c-4797-8b47-e9110fd378c2" xsi:nil="true"/>
  </documentManagement>
</p:properties>
</file>

<file path=customXml/itemProps1.xml><?xml version="1.0" encoding="utf-8"?>
<ds:datastoreItem xmlns:ds="http://schemas.openxmlformats.org/officeDocument/2006/customXml" ds:itemID="{1E653282-42CA-46C8-BD4D-EEFA3E5FF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7a849-817c-4797-8b47-e9110fd37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F93D68-B655-49CA-8840-2BB8A627D1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C783F7-170A-40C2-B334-B3C015D6B118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df7a849-817c-4797-8b47-e9110fd378c2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914</TotalTime>
  <Words>2184</Words>
  <Application>Microsoft Office PowerPoint</Application>
  <PresentationFormat>Widescreen</PresentationFormat>
  <Paragraphs>413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Arial Black</vt:lpstr>
      <vt:lpstr>Brush Script MT</vt:lpstr>
      <vt:lpstr>Calibri</vt:lpstr>
      <vt:lpstr>Calibri Light</vt:lpstr>
      <vt:lpstr>Franklin Gothic Book</vt:lpstr>
      <vt:lpstr>proxima-nova-extra-condensed</vt:lpstr>
      <vt:lpstr>Metropolitan</vt:lpstr>
      <vt:lpstr>PowerPoint Presentation</vt:lpstr>
      <vt:lpstr> Plan of Instruction </vt:lpstr>
      <vt:lpstr>PowerPoint Presentation</vt:lpstr>
      <vt:lpstr>What You Are Not…</vt:lpstr>
      <vt:lpstr>Fraternal Excellence Guide</vt:lpstr>
      <vt:lpstr> Member Management - Officer Online </vt:lpstr>
      <vt:lpstr>Officers Desk Reference</vt:lpstr>
      <vt:lpstr>Council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Nebraska K</dc:title>
  <dc:creator>Jenny Ostdiek</dc:creator>
  <cp:lastModifiedBy>Michael Vaughn</cp:lastModifiedBy>
  <cp:revision>23</cp:revision>
  <dcterms:created xsi:type="dcterms:W3CDTF">2025-05-14T02:56:14Z</dcterms:created>
  <dcterms:modified xsi:type="dcterms:W3CDTF">2025-06-20T01:21:11Z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0x01010006A46C8D0330A44BBB9C3732A76DA309</vt:lpwstr>
  </property>
</Properties>
</file>