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6" r:id="rId3"/>
  </p:sldMasterIdLst>
  <p:notesMasterIdLst>
    <p:notesMasterId r:id="rId8"/>
  </p:notesMasterIdLst>
  <p:sldIdLst>
    <p:sldId id="257" r:id="rId4"/>
    <p:sldId id="288" r:id="rId5"/>
    <p:sldId id="286" r:id="rId6"/>
    <p:sldId id="290" r:id="rId7"/>
  </p:sldIdLst>
  <p:sldSz cx="12192000" cy="6858000"/>
  <p:notesSz cx="6858000" cy="9144000"/>
  <p:defaultTextStyle>
    <a:defPPr>
      <a:defRPr lang="en-US"/>
    </a:defPPr>
    <a:lvl1pPr marL="0" algn="l" defTabSz="9122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121" algn="l" defTabSz="9122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247" algn="l" defTabSz="9122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376" algn="l" defTabSz="9122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4489" algn="l" defTabSz="9122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0625" algn="l" defTabSz="9122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6751" algn="l" defTabSz="9122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2879" algn="l" defTabSz="9122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8998" algn="l" defTabSz="9122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89AA769-8381-4011-922E-3C59E826A7E5}">
          <p14:sldIdLst>
            <p14:sldId id="257"/>
            <p14:sldId id="288"/>
            <p14:sldId id="286"/>
            <p14:sldId id="290"/>
          </p14:sldIdLst>
        </p14:section>
        <p14:section name="Untitled Section" id="{F778D85C-268E-4298-AB4B-1F0D5680440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515A05-A09C-420A-B33B-66922C89D1CA}" v="10" dt="2023-04-24T22:32:11.9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Vaughn" userId="ff78c5293d025a80" providerId="LiveId" clId="{CD515A05-A09C-420A-B33B-66922C89D1CA}"/>
    <pc:docChg chg="undo redo custSel addSld delSld modSld modSection">
      <pc:chgData name="Michael Vaughn" userId="ff78c5293d025a80" providerId="LiveId" clId="{CD515A05-A09C-420A-B33B-66922C89D1CA}" dt="2023-04-27T13:57:23.680" v="450" actId="207"/>
      <pc:docMkLst>
        <pc:docMk/>
      </pc:docMkLst>
      <pc:sldChg chg="modSp mod">
        <pc:chgData name="Michael Vaughn" userId="ff78c5293d025a80" providerId="LiveId" clId="{CD515A05-A09C-420A-B33B-66922C89D1CA}" dt="2023-04-27T13:57:23.680" v="450" actId="207"/>
        <pc:sldMkLst>
          <pc:docMk/>
          <pc:sldMk cId="908719810" sldId="257"/>
        </pc:sldMkLst>
        <pc:spChg chg="mod">
          <ac:chgData name="Michael Vaughn" userId="ff78c5293d025a80" providerId="LiveId" clId="{CD515A05-A09C-420A-B33B-66922C89D1CA}" dt="2023-04-27T13:57:23.680" v="450" actId="207"/>
          <ac:spMkLst>
            <pc:docMk/>
            <pc:sldMk cId="908719810" sldId="257"/>
            <ac:spMk id="2" creationId="{7D70FCAA-172F-4061-B126-4480F995501B}"/>
          </ac:spMkLst>
        </pc:spChg>
      </pc:sldChg>
      <pc:sldChg chg="addSp modSp mod">
        <pc:chgData name="Michael Vaughn" userId="ff78c5293d025a80" providerId="LiveId" clId="{CD515A05-A09C-420A-B33B-66922C89D1CA}" dt="2023-04-24T22:32:01.835" v="439" actId="20577"/>
        <pc:sldMkLst>
          <pc:docMk/>
          <pc:sldMk cId="3424946432" sldId="286"/>
        </pc:sldMkLst>
        <pc:spChg chg="mod">
          <ac:chgData name="Michael Vaughn" userId="ff78c5293d025a80" providerId="LiveId" clId="{CD515A05-A09C-420A-B33B-66922C89D1CA}" dt="2023-04-24T22:32:01.835" v="439" actId="20577"/>
          <ac:spMkLst>
            <pc:docMk/>
            <pc:sldMk cId="3424946432" sldId="286"/>
            <ac:spMk id="4" creationId="{A9A1DA32-FF00-4C5F-A904-0C87BF8B074C}"/>
          </ac:spMkLst>
        </pc:spChg>
        <pc:spChg chg="add mod">
          <ac:chgData name="Michael Vaughn" userId="ff78c5293d025a80" providerId="LiveId" clId="{CD515A05-A09C-420A-B33B-66922C89D1CA}" dt="2023-04-24T22:19:43.505" v="135" actId="1076"/>
          <ac:spMkLst>
            <pc:docMk/>
            <pc:sldMk cId="3424946432" sldId="286"/>
            <ac:spMk id="7" creationId="{45ED6E7D-69DC-8285-04C0-F62C7AA31857}"/>
          </ac:spMkLst>
        </pc:spChg>
        <pc:spChg chg="add mod">
          <ac:chgData name="Michael Vaughn" userId="ff78c5293d025a80" providerId="LiveId" clId="{CD515A05-A09C-420A-B33B-66922C89D1CA}" dt="2023-04-24T22:21:35.025" v="189" actId="692"/>
          <ac:spMkLst>
            <pc:docMk/>
            <pc:sldMk cId="3424946432" sldId="286"/>
            <ac:spMk id="8" creationId="{B81DF351-A0CA-E02A-0E08-C9758C590B8B}"/>
          </ac:spMkLst>
        </pc:spChg>
        <pc:picChg chg="add mod">
          <ac:chgData name="Michael Vaughn" userId="ff78c5293d025a80" providerId="LiveId" clId="{CD515A05-A09C-420A-B33B-66922C89D1CA}" dt="2023-04-24T22:10:23.221" v="84" actId="14100"/>
          <ac:picMkLst>
            <pc:docMk/>
            <pc:sldMk cId="3424946432" sldId="286"/>
            <ac:picMk id="6" creationId="{C7188814-B4F1-45F0-07E0-99B91CDEC1C9}"/>
          </ac:picMkLst>
        </pc:picChg>
        <pc:cxnChg chg="add mod">
          <ac:chgData name="Michael Vaughn" userId="ff78c5293d025a80" providerId="LiveId" clId="{CD515A05-A09C-420A-B33B-66922C89D1CA}" dt="2023-04-24T22:21:28.504" v="187" actId="1076"/>
          <ac:cxnSpMkLst>
            <pc:docMk/>
            <pc:sldMk cId="3424946432" sldId="286"/>
            <ac:cxnSpMk id="10" creationId="{4A579C5D-7188-26C1-7311-EA25D7A90B21}"/>
          </ac:cxnSpMkLst>
        </pc:cxnChg>
      </pc:sldChg>
      <pc:sldChg chg="modSp add mod">
        <pc:chgData name="Michael Vaughn" userId="ff78c5293d025a80" providerId="LiveId" clId="{CD515A05-A09C-420A-B33B-66922C89D1CA}" dt="2023-04-24T22:31:15.046" v="423" actId="14100"/>
        <pc:sldMkLst>
          <pc:docMk/>
          <pc:sldMk cId="3912094163" sldId="288"/>
        </pc:sldMkLst>
        <pc:spChg chg="mod">
          <ac:chgData name="Michael Vaughn" userId="ff78c5293d025a80" providerId="LiveId" clId="{CD515A05-A09C-420A-B33B-66922C89D1CA}" dt="2023-04-24T22:31:15.046" v="423" actId="14100"/>
          <ac:spMkLst>
            <pc:docMk/>
            <pc:sldMk cId="3912094163" sldId="288"/>
            <ac:spMk id="2" creationId="{38F8939A-3E3A-DF1B-C883-9696199C2A7A}"/>
          </ac:spMkLst>
        </pc:spChg>
      </pc:sldChg>
      <pc:sldChg chg="new del">
        <pc:chgData name="Michael Vaughn" userId="ff78c5293d025a80" providerId="LiveId" clId="{CD515A05-A09C-420A-B33B-66922C89D1CA}" dt="2023-04-24T22:30:35.338" v="417" actId="47"/>
        <pc:sldMkLst>
          <pc:docMk/>
          <pc:sldMk cId="2736107340" sldId="289"/>
        </pc:sldMkLst>
      </pc:sldChg>
      <pc:sldChg chg="addSp delSp modSp new mod">
        <pc:chgData name="Michael Vaughn" userId="ff78c5293d025a80" providerId="LiveId" clId="{CD515A05-A09C-420A-B33B-66922C89D1CA}" dt="2023-04-24T22:32:39.991" v="445" actId="20577"/>
        <pc:sldMkLst>
          <pc:docMk/>
          <pc:sldMk cId="1215119244" sldId="290"/>
        </pc:sldMkLst>
        <pc:spChg chg="del mod">
          <ac:chgData name="Michael Vaughn" userId="ff78c5293d025a80" providerId="LiveId" clId="{CD515A05-A09C-420A-B33B-66922C89D1CA}" dt="2023-04-24T22:32:11.968" v="440"/>
          <ac:spMkLst>
            <pc:docMk/>
            <pc:sldMk cId="1215119244" sldId="290"/>
            <ac:spMk id="2" creationId="{ED0D9A70-C9ED-1F5A-767E-9976B3FBC700}"/>
          </ac:spMkLst>
        </pc:spChg>
        <pc:spChg chg="del">
          <ac:chgData name="Michael Vaughn" userId="ff78c5293d025a80" providerId="LiveId" clId="{CD515A05-A09C-420A-B33B-66922C89D1CA}" dt="2023-04-24T22:12:03.998" v="88" actId="478"/>
          <ac:spMkLst>
            <pc:docMk/>
            <pc:sldMk cId="1215119244" sldId="290"/>
            <ac:spMk id="3" creationId="{6D267AB1-99DD-DE7B-A9DE-EE0A2A279BD9}"/>
          </ac:spMkLst>
        </pc:spChg>
        <pc:spChg chg="add mod">
          <ac:chgData name="Michael Vaughn" userId="ff78c5293d025a80" providerId="LiveId" clId="{CD515A05-A09C-420A-B33B-66922C89D1CA}" dt="2023-04-24T22:22:16.445" v="194" actId="1076"/>
          <ac:spMkLst>
            <pc:docMk/>
            <pc:sldMk cId="1215119244" sldId="290"/>
            <ac:spMk id="12" creationId="{D3C58B96-87FA-A676-86AE-44B16FF403B0}"/>
          </ac:spMkLst>
        </pc:spChg>
        <pc:spChg chg="add mod">
          <ac:chgData name="Michael Vaughn" userId="ff78c5293d025a80" providerId="LiveId" clId="{CD515A05-A09C-420A-B33B-66922C89D1CA}" dt="2023-04-24T22:22:59.471" v="246" actId="20577"/>
          <ac:spMkLst>
            <pc:docMk/>
            <pc:sldMk cId="1215119244" sldId="290"/>
            <ac:spMk id="13" creationId="{7631AC6A-A66C-B9F5-B812-717C8B034BB8}"/>
          </ac:spMkLst>
        </pc:spChg>
        <pc:spChg chg="add del mod">
          <ac:chgData name="Michael Vaughn" userId="ff78c5293d025a80" providerId="LiveId" clId="{CD515A05-A09C-420A-B33B-66922C89D1CA}" dt="2023-04-24T22:24:25.364" v="249" actId="478"/>
          <ac:spMkLst>
            <pc:docMk/>
            <pc:sldMk cId="1215119244" sldId="290"/>
            <ac:spMk id="20" creationId="{A9DB7DA6-5E14-9791-BCDD-5E9B188E03E5}"/>
          </ac:spMkLst>
        </pc:spChg>
        <pc:spChg chg="add mod">
          <ac:chgData name="Michael Vaughn" userId="ff78c5293d025a80" providerId="LiveId" clId="{CD515A05-A09C-420A-B33B-66922C89D1CA}" dt="2023-04-24T22:32:36.102" v="444" actId="20577"/>
          <ac:spMkLst>
            <pc:docMk/>
            <pc:sldMk cId="1215119244" sldId="290"/>
            <ac:spMk id="21" creationId="{73A68106-EC9C-CBEF-B121-CF1B589431C4}"/>
          </ac:spMkLst>
        </pc:spChg>
        <pc:spChg chg="add mod">
          <ac:chgData name="Michael Vaughn" userId="ff78c5293d025a80" providerId="LiveId" clId="{CD515A05-A09C-420A-B33B-66922C89D1CA}" dt="2023-04-24T22:28:12.325" v="378" actId="1076"/>
          <ac:spMkLst>
            <pc:docMk/>
            <pc:sldMk cId="1215119244" sldId="290"/>
            <ac:spMk id="39" creationId="{72D585BF-0026-7D8E-C889-9F6DAEFF40DC}"/>
          </ac:spMkLst>
        </pc:spChg>
        <pc:spChg chg="add mod">
          <ac:chgData name="Michael Vaughn" userId="ff78c5293d025a80" providerId="LiveId" clId="{CD515A05-A09C-420A-B33B-66922C89D1CA}" dt="2023-04-24T22:32:39.991" v="445" actId="20577"/>
          <ac:spMkLst>
            <pc:docMk/>
            <pc:sldMk cId="1215119244" sldId="290"/>
            <ac:spMk id="40" creationId="{9B69673C-AABC-008D-0122-A31132159A7C}"/>
          </ac:spMkLst>
        </pc:spChg>
        <pc:spChg chg="add mod">
          <ac:chgData name="Michael Vaughn" userId="ff78c5293d025a80" providerId="LiveId" clId="{CD515A05-A09C-420A-B33B-66922C89D1CA}" dt="2023-04-24T22:32:20.281" v="442" actId="14100"/>
          <ac:spMkLst>
            <pc:docMk/>
            <pc:sldMk cId="1215119244" sldId="290"/>
            <ac:spMk id="45" creationId="{ECE3E99F-F92E-C285-8806-ABCD4A82A716}"/>
          </ac:spMkLst>
        </pc:spChg>
        <pc:picChg chg="add mod">
          <ac:chgData name="Michael Vaughn" userId="ff78c5293d025a80" providerId="LiveId" clId="{CD515A05-A09C-420A-B33B-66922C89D1CA}" dt="2023-04-24T22:18:24.267" v="125" actId="14100"/>
          <ac:picMkLst>
            <pc:docMk/>
            <pc:sldMk cId="1215119244" sldId="290"/>
            <ac:picMk id="5" creationId="{C70704DD-BB0B-160E-EF78-E496D5C9715E}"/>
          </ac:picMkLst>
        </pc:picChg>
        <pc:picChg chg="add mod">
          <ac:chgData name="Michael Vaughn" userId="ff78c5293d025a80" providerId="LiveId" clId="{CD515A05-A09C-420A-B33B-66922C89D1CA}" dt="2023-04-24T22:17:59.133" v="123" actId="692"/>
          <ac:picMkLst>
            <pc:docMk/>
            <pc:sldMk cId="1215119244" sldId="290"/>
            <ac:picMk id="7" creationId="{2A56F726-A195-2029-E882-47F1429151A7}"/>
          </ac:picMkLst>
        </pc:picChg>
        <pc:picChg chg="add mod">
          <ac:chgData name="Michael Vaughn" userId="ff78c5293d025a80" providerId="LiveId" clId="{CD515A05-A09C-420A-B33B-66922C89D1CA}" dt="2023-04-24T22:18:06.404" v="124" actId="1076"/>
          <ac:picMkLst>
            <pc:docMk/>
            <pc:sldMk cId="1215119244" sldId="290"/>
            <ac:picMk id="9" creationId="{34BC7C4E-8917-3C4A-FE46-1CD9F05F5239}"/>
          </ac:picMkLst>
        </pc:picChg>
        <pc:picChg chg="add mod">
          <ac:chgData name="Michael Vaughn" userId="ff78c5293d025a80" providerId="LiveId" clId="{CD515A05-A09C-420A-B33B-66922C89D1CA}" dt="2023-04-24T22:28:06.326" v="377" actId="1076"/>
          <ac:picMkLst>
            <pc:docMk/>
            <pc:sldMk cId="1215119244" sldId="290"/>
            <ac:picMk id="11" creationId="{044A38E6-FBF0-57CC-0EA5-FD1157453332}"/>
          </ac:picMkLst>
        </pc:picChg>
        <pc:cxnChg chg="add mod">
          <ac:chgData name="Michael Vaughn" userId="ff78c5293d025a80" providerId="LiveId" clId="{CD515A05-A09C-420A-B33B-66922C89D1CA}" dt="2023-04-24T22:22:28.141" v="199" actId="14100"/>
          <ac:cxnSpMkLst>
            <pc:docMk/>
            <pc:sldMk cId="1215119244" sldId="290"/>
            <ac:cxnSpMk id="14" creationId="{DFCF3F39-8BB0-1842-9B94-81829F650C12}"/>
          </ac:cxnSpMkLst>
        </pc:cxnChg>
        <pc:cxnChg chg="add mod">
          <ac:chgData name="Michael Vaughn" userId="ff78c5293d025a80" providerId="LiveId" clId="{CD515A05-A09C-420A-B33B-66922C89D1CA}" dt="2023-04-24T22:25:47.932" v="300" actId="14100"/>
          <ac:cxnSpMkLst>
            <pc:docMk/>
            <pc:sldMk cId="1215119244" sldId="290"/>
            <ac:cxnSpMk id="22" creationId="{608EDE24-769C-C034-DB32-2FF1B93904FD}"/>
          </ac:cxnSpMkLst>
        </pc:cxnChg>
        <pc:cxnChg chg="add mod">
          <ac:chgData name="Michael Vaughn" userId="ff78c5293d025a80" providerId="LiveId" clId="{CD515A05-A09C-420A-B33B-66922C89D1CA}" dt="2023-04-24T22:25:47.932" v="300" actId="14100"/>
          <ac:cxnSpMkLst>
            <pc:docMk/>
            <pc:sldMk cId="1215119244" sldId="290"/>
            <ac:cxnSpMk id="25" creationId="{AD3CDBC4-8B84-A2FA-3AF6-164E030E3674}"/>
          </ac:cxnSpMkLst>
        </pc:cxnChg>
        <pc:cxnChg chg="add mod">
          <ac:chgData name="Michael Vaughn" userId="ff78c5293d025a80" providerId="LiveId" clId="{CD515A05-A09C-420A-B33B-66922C89D1CA}" dt="2023-04-24T22:28:06.326" v="377" actId="1076"/>
          <ac:cxnSpMkLst>
            <pc:docMk/>
            <pc:sldMk cId="1215119244" sldId="290"/>
            <ac:cxnSpMk id="26" creationId="{99C3CB62-AFFA-1FB1-C520-FC96F2558631}"/>
          </ac:cxnSpMkLst>
        </pc:cxnChg>
        <pc:cxnChg chg="add del mod">
          <ac:chgData name="Michael Vaughn" userId="ff78c5293d025a80" providerId="LiveId" clId="{CD515A05-A09C-420A-B33B-66922C89D1CA}" dt="2023-04-24T22:27:33.812" v="373"/>
          <ac:cxnSpMkLst>
            <pc:docMk/>
            <pc:sldMk cId="1215119244" sldId="290"/>
            <ac:cxnSpMk id="38" creationId="{F75941D3-E20D-E32B-74F7-1292B9851934}"/>
          </ac:cxnSpMkLst>
        </pc:cxnChg>
        <pc:cxnChg chg="add mod">
          <ac:chgData name="Michael Vaughn" userId="ff78c5293d025a80" providerId="LiveId" clId="{CD515A05-A09C-420A-B33B-66922C89D1CA}" dt="2023-04-24T22:28:24.636" v="380" actId="14100"/>
          <ac:cxnSpMkLst>
            <pc:docMk/>
            <pc:sldMk cId="1215119244" sldId="290"/>
            <ac:cxnSpMk id="41" creationId="{3E8FAFAE-2E9D-A3F3-525B-24A4118BAB7A}"/>
          </ac:cxnSpMkLst>
        </pc:cxnChg>
      </pc:sldChg>
      <pc:sldChg chg="new del">
        <pc:chgData name="Michael Vaughn" userId="ff78c5293d025a80" providerId="LiveId" clId="{CD515A05-A09C-420A-B33B-66922C89D1CA}" dt="2023-04-24T22:30:33.806" v="416" actId="47"/>
        <pc:sldMkLst>
          <pc:docMk/>
          <pc:sldMk cId="3008640481" sldId="2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C48A7-6739-44FF-9DD3-AD0B97BDAA7A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7D87D-C66C-42C6-BA18-390279DF2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71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96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CE50-E085-4916-A3AC-9735AD055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BB548-6BED-413F-B304-6C5F362C8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20C82-FD70-4F03-88CF-746444498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0BE5A-0D3E-4D02-9EDE-F8E44E8CA7E6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BE291-A7F2-456D-B25B-EB7F26F45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EA813-AB91-488E-8593-8AF97F8EA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DC56-D85F-477A-8474-BEB645F41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6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BodyText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79212" y="1597688"/>
            <a:ext cx="9057855" cy="45476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6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CE50-E085-4916-A3AC-9735AD055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BB548-6BED-413F-B304-6C5F362C8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20C82-FD70-4F03-88CF-746444498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0BE5A-0D3E-4D02-9EDE-F8E44E8CA7E6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BE291-A7F2-456D-B25B-EB7F26F45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EA813-AB91-488E-8593-8AF97F8EA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DC56-D85F-477A-8474-BEB645F41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80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BodyText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79212" y="1597688"/>
            <a:ext cx="9057855" cy="45476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1932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heme" Target="../theme/theme2.xml"/><Relationship Id="rId7" Type="http://schemas.microsoft.com/office/2007/relationships/hdphoto" Target="../media/hdphoto2.wdp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9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A9308571-8CE4-4720-8ECB-08B69A0F50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92" b="94278" l="8654" r="90962">
                        <a14:foregroundMark x1="8846" y1="30299" x2="8846" y2="30559"/>
                        <a14:foregroundMark x1="38269" y1="7152" x2="38269" y2="7152"/>
                        <a14:foregroundMark x1="90962" y1="29259" x2="90962" y2="29259"/>
                        <a14:foregroundMark x1="90769" y1="29909" x2="90769" y2="29909"/>
                        <a14:foregroundMark x1="90192" y1="29389" x2="78783" y2="30463"/>
                        <a14:foregroundMark x1="37462" y1="94278" x2="38077" y2="94278"/>
                        <a14:backgroundMark x1="15769" y1="11443" x2="20000" y2="14304"/>
                        <a14:backgroundMark x1="61346" y1="82315" x2="61346" y2="83355"/>
                        <a14:backgroundMark x1="61538" y1="85696" x2="61538" y2="85956"/>
                        <a14:backgroundMark x1="37115" y1="94538" x2="37115" y2="94538"/>
                        <a14:backgroundMark x1="36731" y1="94278" x2="37308" y2="94408"/>
                        <a14:backgroundMark x1="58654" y1="60598" x2="60000" y2="63849"/>
                        <a14:backgroundMark x1="73269" y1="30689" x2="79038" y2="30169"/>
                        <a14:backgroundMark x1="25192" y1="30689" x2="25769" y2="30819"/>
                        <a14:backgroundMark x1="72885" y1="48765" x2="73654" y2="48895"/>
                        <a14:backgroundMark x1="59231" y1="63589" x2="59615" y2="63979"/>
                        <a14:backgroundMark x1="26154" y1="49285" x2="25769" y2="49675"/>
                        <a14:backgroundMark x1="25962" y1="48895" x2="25962" y2="48895"/>
                        <a14:backgroundMark x1="59423" y1="19376" x2="59423" y2="19376"/>
                        <a14:backgroundMark x1="91538" y1="29389" x2="91538" y2="29389"/>
                        <a14:backgroundMark x1="90962" y1="29389" x2="90962" y2="29389"/>
                        <a14:backgroundMark x1="90962" y1="29129" x2="90962" y2="29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917" y="1829725"/>
            <a:ext cx="2160165" cy="319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830198" y="0"/>
            <a:ext cx="2120537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47000">
                <a:schemeClr val="accent1"/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gray">
          <a:xfrm>
            <a:off x="10837572" y="6430306"/>
            <a:ext cx="761874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defTabSz="1189010" eaLnBrk="0" hangingPunct="0"/>
            <a:fld id="{2306E996-13B1-4F09-8F6B-3AC86B81501F}" type="slidenum">
              <a:rPr lang="en-GB" sz="1397">
                <a:solidFill>
                  <a:srgbClr val="FFFFFF">
                    <a:lumMod val="50000"/>
                  </a:srgbClr>
                </a:solidFill>
                <a:ea typeface="ＭＳ Ｐゴシック" pitchFamily="34" charset="-128"/>
                <a:cs typeface="Arial" charset="0"/>
              </a:rPr>
              <a:pPr algn="r" defTabSz="1189010" eaLnBrk="0" hangingPunct="0"/>
              <a:t>‹#›</a:t>
            </a:fld>
            <a:endParaRPr lang="en-GB" sz="1397" dirty="0">
              <a:solidFill>
                <a:srgbClr val="FFFFFF">
                  <a:lumMod val="50000"/>
                </a:srgbClr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4" name="Title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79212" y="592616"/>
            <a:ext cx="9057855" cy="691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596840" y="-1"/>
            <a:ext cx="233358" cy="6858001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H="1">
            <a:off x="11950735" y="0"/>
            <a:ext cx="233358" cy="6858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5400000">
            <a:off x="4681740" y="-3426083"/>
            <a:ext cx="233358" cy="959684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531070"/>
            <a:ext cx="9637067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53" b="96529" l="3306" r="97273">
                        <a14:foregroundMark x1="28017" y1="28926" x2="28017" y2="28926"/>
                        <a14:foregroundMark x1="22562" y1="38182" x2="22562" y2="38182"/>
                        <a14:foregroundMark x1="22562" y1="38182" x2="18512" y2="40579"/>
                        <a14:foregroundMark x1="37273" y1="22231" x2="40744" y2="16942"/>
                        <a14:foregroundMark x1="58926" y1="80579" x2="78264" y2="60826"/>
                        <a14:foregroundMark x1="45124" y1="46446" x2="45124" y2="46446"/>
                        <a14:foregroundMark x1="45124" y1="46446" x2="51240" y2="47438"/>
                        <a14:foregroundMark x1="62727" y1="53306" x2="62727" y2="53306"/>
                        <a14:foregroundMark x1="62727" y1="53306" x2="60331" y2="54711"/>
                        <a14:foregroundMark x1="58843" y1="54215" x2="54050" y2="58347"/>
                        <a14:foregroundMark x1="51240" y1="52893" x2="51240" y2="54050"/>
                        <a14:foregroundMark x1="50000" y1="52727" x2="50000" y2="54132"/>
                        <a14:foregroundMark x1="48678" y1="52645" x2="48926" y2="53802"/>
                        <a14:foregroundMark x1="47273" y1="52727" x2="47438" y2="53802"/>
                        <a14:foregroundMark x1="52645" y1="52645" x2="52645" y2="54050"/>
                        <a14:foregroundMark x1="47190" y1="55207" x2="52727" y2="55289"/>
                        <a14:foregroundMark x1="41074" y1="54050" x2="46364" y2="57851"/>
                        <a14:foregroundMark x1="46364" y1="57851" x2="46364" y2="57851"/>
                        <a14:foregroundMark x1="53967" y1="63967" x2="59339" y2="68347"/>
                        <a14:foregroundMark x1="46033" y1="64380" x2="41157" y2="68017"/>
                        <a14:foregroundMark x1="42397" y1="69752" x2="44132" y2="70909"/>
                        <a14:foregroundMark x1="47355" y1="69174" x2="47603" y2="57025"/>
                        <a14:foregroundMark x1="48512" y1="56529" x2="48678" y2="69256"/>
                        <a14:foregroundMark x1="50165" y1="56364" x2="49917" y2="73223"/>
                        <a14:foregroundMark x1="51240" y1="56116" x2="51074" y2="73884"/>
                        <a14:foregroundMark x1="47769" y1="73388" x2="47686" y2="705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628" y="270089"/>
            <a:ext cx="2227678" cy="2227678"/>
          </a:xfrm>
          <a:prstGeom prst="rect">
            <a:avLst/>
          </a:prstGeom>
        </p:spPr>
      </p:pic>
      <p:sp>
        <p:nvSpPr>
          <p:cNvPr id="15" name="BodyText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579212" y="1597688"/>
            <a:ext cx="9057855" cy="45476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7" name="Picture 1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4B56319-B568-411D-A9D4-CCE4F9A79E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892" b="94278" l="8654" r="90962">
                        <a14:foregroundMark x1="8846" y1="30299" x2="8846" y2="30559"/>
                        <a14:foregroundMark x1="38269" y1="7152" x2="38269" y2="7152"/>
                        <a14:foregroundMark x1="90962" y1="29259" x2="90962" y2="29259"/>
                        <a14:foregroundMark x1="90769" y1="29909" x2="90769" y2="29909"/>
                        <a14:foregroundMark x1="90192" y1="29389" x2="78783" y2="30463"/>
                        <a14:foregroundMark x1="37462" y1="94278" x2="38077" y2="94278"/>
                        <a14:backgroundMark x1="15769" y1="11443" x2="20000" y2="14304"/>
                        <a14:backgroundMark x1="61346" y1="82315" x2="61346" y2="83355"/>
                        <a14:backgroundMark x1="61538" y1="85696" x2="61538" y2="85956"/>
                        <a14:backgroundMark x1="37115" y1="94538" x2="37115" y2="94538"/>
                        <a14:backgroundMark x1="36731" y1="94278" x2="37308" y2="94408"/>
                        <a14:backgroundMark x1="58654" y1="60598" x2="60000" y2="63849"/>
                        <a14:backgroundMark x1="73269" y1="30689" x2="79038" y2="30169"/>
                        <a14:backgroundMark x1="25192" y1="30689" x2="25769" y2="30819"/>
                        <a14:backgroundMark x1="72885" y1="48765" x2="73654" y2="48895"/>
                        <a14:backgroundMark x1="59231" y1="63589" x2="59615" y2="63979"/>
                        <a14:backgroundMark x1="26154" y1="49285" x2="25769" y2="49675"/>
                        <a14:backgroundMark x1="25962" y1="48895" x2="25962" y2="48895"/>
                        <a14:backgroundMark x1="59423" y1="19376" x2="59423" y2="19376"/>
                        <a14:backgroundMark x1="91538" y1="29389" x2="91538" y2="29389"/>
                        <a14:backgroundMark x1="90962" y1="29389" x2="90962" y2="29389"/>
                        <a14:backgroundMark x1="90962" y1="29129" x2="90962" y2="29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278" y="3231756"/>
            <a:ext cx="2160165" cy="319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sldNum="0" hdr="0" ftr="0" dt="0"/>
  <p:txStyles>
    <p:titleStyle>
      <a:lvl1pPr algn="l" defTabSz="1189010" rtl="0" eaLnBrk="1" latinLnBrk="0" hangingPunct="1">
        <a:lnSpc>
          <a:spcPct val="100000"/>
        </a:lnSpc>
        <a:spcBef>
          <a:spcPct val="0"/>
        </a:spcBef>
        <a:buNone/>
        <a:defRPr sz="2539" b="1" kern="1200" cap="all" spc="10" baseline="0">
          <a:solidFill>
            <a:schemeClr val="accent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2143" indent="-262143" algn="l" defTabSz="1189010" rtl="0" eaLnBrk="1" latinLnBrk="0" hangingPunct="1">
        <a:spcBef>
          <a:spcPts val="1828"/>
        </a:spcBef>
        <a:buClr>
          <a:schemeClr val="accent2"/>
        </a:buClr>
        <a:buFont typeface="Arial" pitchFamily="34" charset="0"/>
        <a:buChar char="•"/>
        <a:defRPr sz="2285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660040" indent="-365141" algn="l" defTabSz="1189010" rtl="0" eaLnBrk="1" latinLnBrk="0" hangingPunct="1">
        <a:spcBef>
          <a:spcPts val="653"/>
        </a:spcBef>
        <a:buClr>
          <a:schemeClr val="accent2"/>
        </a:buClr>
        <a:buFont typeface="Arial" pitchFamily="34" charset="0"/>
        <a:buChar char="–"/>
        <a:defRPr sz="2285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894098" indent="-229365" algn="l" defTabSz="1189010" rtl="0" eaLnBrk="1" latinLnBrk="0" hangingPunct="1">
        <a:spcBef>
          <a:spcPts val="653"/>
        </a:spcBef>
        <a:buClr>
          <a:schemeClr val="accent2"/>
        </a:buClr>
        <a:buFont typeface="Arial" pitchFamily="34" charset="0"/>
        <a:buChar char="-"/>
        <a:defRPr sz="2285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123470" indent="-229365" algn="l" defTabSz="1189010" rtl="0" eaLnBrk="1" latinLnBrk="0" hangingPunct="1">
        <a:spcBef>
          <a:spcPts val="653"/>
        </a:spcBef>
        <a:buClr>
          <a:schemeClr val="accent2"/>
        </a:buClr>
        <a:buFont typeface="Arial" pitchFamily="34" charset="0"/>
        <a:buChar char="-"/>
        <a:defRPr sz="2285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352846" indent="-224695" algn="l" defTabSz="1189010" rtl="0" eaLnBrk="1" latinLnBrk="0" hangingPunct="1">
        <a:spcBef>
          <a:spcPts val="653"/>
        </a:spcBef>
        <a:buClr>
          <a:schemeClr val="accent2"/>
        </a:buClr>
        <a:buFont typeface="Arial" pitchFamily="34" charset="0"/>
        <a:buChar char="-"/>
        <a:defRPr sz="2285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3269782" indent="-297251" algn="l" defTabSz="1189010" rtl="0" eaLnBrk="1" latinLnBrk="0" hangingPunct="1">
        <a:spcBef>
          <a:spcPct val="20000"/>
        </a:spcBef>
        <a:buFont typeface="Arial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6pPr>
      <a:lvl7pPr marL="3864273" indent="-297251" algn="l" defTabSz="1189010" rtl="0" eaLnBrk="1" latinLnBrk="0" hangingPunct="1">
        <a:spcBef>
          <a:spcPct val="20000"/>
        </a:spcBef>
        <a:buFont typeface="Arial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7pPr>
      <a:lvl8pPr marL="4458779" indent="-297251" algn="l" defTabSz="1189010" rtl="0" eaLnBrk="1" latinLnBrk="0" hangingPunct="1">
        <a:spcBef>
          <a:spcPct val="20000"/>
        </a:spcBef>
        <a:buFont typeface="Arial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8pPr>
      <a:lvl9pPr marL="5053280" indent="-297251" algn="l" defTabSz="1189010" rtl="0" eaLnBrk="1" latinLnBrk="0" hangingPunct="1">
        <a:spcBef>
          <a:spcPct val="20000"/>
        </a:spcBef>
        <a:buFont typeface="Arial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1pPr>
      <a:lvl2pPr marL="594505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2pPr>
      <a:lvl3pPr marL="1189010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3pPr>
      <a:lvl4pPr marL="1783510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4pPr>
      <a:lvl5pPr marL="2378018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5pPr>
      <a:lvl6pPr marL="2972526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6pPr>
      <a:lvl7pPr marL="3567029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7pPr>
      <a:lvl8pPr marL="4161528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8pPr>
      <a:lvl9pPr marL="4756033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830198" y="0"/>
            <a:ext cx="2120537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47000">
                <a:schemeClr val="accent1"/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gray">
          <a:xfrm>
            <a:off x="10837572" y="6430306"/>
            <a:ext cx="761874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defTabSz="1189010" eaLnBrk="0" hangingPunct="0"/>
            <a:fld id="{2306E996-13B1-4F09-8F6B-3AC86B81501F}" type="slidenum">
              <a:rPr lang="en-GB" sz="1397">
                <a:solidFill>
                  <a:srgbClr val="FFFFFF">
                    <a:lumMod val="50000"/>
                  </a:srgbClr>
                </a:solidFill>
                <a:ea typeface="ＭＳ Ｐゴシック" pitchFamily="34" charset="-128"/>
                <a:cs typeface="Arial" charset="0"/>
              </a:rPr>
              <a:pPr algn="r" defTabSz="1189010" eaLnBrk="0" hangingPunct="0"/>
              <a:t>‹#›</a:t>
            </a:fld>
            <a:endParaRPr lang="en-GB" sz="1397" dirty="0">
              <a:solidFill>
                <a:srgbClr val="FFFFFF">
                  <a:lumMod val="50000"/>
                </a:srgbClr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" b="98584" l="1538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359" y="3637356"/>
            <a:ext cx="1484215" cy="2580251"/>
          </a:xfrm>
          <a:prstGeom prst="rect">
            <a:avLst/>
          </a:prstGeom>
        </p:spPr>
      </p:pic>
      <p:sp>
        <p:nvSpPr>
          <p:cNvPr id="14" name="Title"/>
          <p:cNvSpPr>
            <a:spLocks noGrp="1"/>
          </p:cNvSpPr>
          <p:nvPr userDrawn="1">
            <p:ph type="title"/>
            <p:custDataLst>
              <p:tags r:id="rId3"/>
            </p:custDataLst>
          </p:nvPr>
        </p:nvSpPr>
        <p:spPr>
          <a:xfrm>
            <a:off x="579212" y="592616"/>
            <a:ext cx="9057855" cy="691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9596840" y="-1"/>
            <a:ext cx="233358" cy="6858001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H="1">
            <a:off x="11950735" y="0"/>
            <a:ext cx="233358" cy="6858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rot="5400000">
            <a:off x="4681740" y="-3426083"/>
            <a:ext cx="233358" cy="959684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1531070"/>
            <a:ext cx="9637067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53" b="96529" l="3306" r="97273">
                        <a14:foregroundMark x1="28017" y1="28926" x2="28017" y2="28926"/>
                        <a14:foregroundMark x1="22562" y1="38182" x2="22562" y2="38182"/>
                        <a14:foregroundMark x1="22562" y1="38182" x2="18512" y2="40579"/>
                        <a14:foregroundMark x1="37273" y1="22231" x2="40744" y2="16942"/>
                        <a14:foregroundMark x1="58926" y1="80579" x2="78264" y2="60826"/>
                        <a14:foregroundMark x1="45124" y1="46446" x2="45124" y2="46446"/>
                        <a14:foregroundMark x1="45124" y1="46446" x2="51240" y2="47438"/>
                        <a14:foregroundMark x1="62727" y1="53306" x2="62727" y2="53306"/>
                        <a14:foregroundMark x1="62727" y1="53306" x2="60331" y2="54711"/>
                        <a14:foregroundMark x1="58843" y1="54215" x2="54050" y2="58347"/>
                        <a14:foregroundMark x1="51240" y1="52893" x2="51240" y2="54050"/>
                        <a14:foregroundMark x1="50000" y1="52727" x2="50000" y2="54132"/>
                        <a14:foregroundMark x1="48678" y1="52645" x2="48926" y2="53802"/>
                        <a14:foregroundMark x1="47273" y1="52727" x2="47438" y2="53802"/>
                        <a14:foregroundMark x1="52645" y1="52645" x2="52645" y2="54050"/>
                        <a14:foregroundMark x1="47190" y1="55207" x2="52727" y2="55289"/>
                        <a14:foregroundMark x1="41074" y1="54050" x2="46364" y2="57851"/>
                        <a14:foregroundMark x1="46364" y1="57851" x2="46364" y2="57851"/>
                        <a14:foregroundMark x1="53967" y1="63967" x2="59339" y2="68347"/>
                        <a14:foregroundMark x1="46033" y1="64380" x2="41157" y2="68017"/>
                        <a14:foregroundMark x1="42397" y1="69752" x2="44132" y2="70909"/>
                        <a14:foregroundMark x1="47355" y1="69174" x2="47603" y2="57025"/>
                        <a14:foregroundMark x1="48512" y1="56529" x2="48678" y2="69256"/>
                        <a14:foregroundMark x1="50165" y1="56364" x2="49917" y2="73223"/>
                        <a14:foregroundMark x1="51240" y1="56116" x2="51074" y2="73884"/>
                        <a14:foregroundMark x1="47769" y1="73388" x2="47686" y2="705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628" y="270089"/>
            <a:ext cx="2227678" cy="2227678"/>
          </a:xfrm>
          <a:prstGeom prst="rect">
            <a:avLst/>
          </a:prstGeom>
        </p:spPr>
      </p:pic>
      <p:sp>
        <p:nvSpPr>
          <p:cNvPr id="15" name="BodyText"/>
          <p:cNvSpPr>
            <a:spLocks noGrp="1"/>
          </p:cNvSpPr>
          <p:nvPr userDrawn="1">
            <p:ph type="body" idx="1"/>
            <p:custDataLst>
              <p:tags r:id="rId4"/>
            </p:custDataLst>
          </p:nvPr>
        </p:nvSpPr>
        <p:spPr>
          <a:xfrm>
            <a:off x="579212" y="1597688"/>
            <a:ext cx="9057855" cy="45476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51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lvl1pPr algn="l" defTabSz="1189010" rtl="0" eaLnBrk="1" latinLnBrk="0" hangingPunct="1">
        <a:lnSpc>
          <a:spcPct val="100000"/>
        </a:lnSpc>
        <a:spcBef>
          <a:spcPct val="0"/>
        </a:spcBef>
        <a:buNone/>
        <a:defRPr sz="2539" b="1" kern="1200" cap="all" spc="10" baseline="0">
          <a:solidFill>
            <a:schemeClr val="accent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2143" indent="-262143" algn="l" defTabSz="1189010" rtl="0" eaLnBrk="1" latinLnBrk="0" hangingPunct="1">
        <a:spcBef>
          <a:spcPts val="1828"/>
        </a:spcBef>
        <a:buClr>
          <a:schemeClr val="accent2"/>
        </a:buClr>
        <a:buFont typeface="Arial" pitchFamily="34" charset="0"/>
        <a:buChar char="•"/>
        <a:defRPr sz="2285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660040" indent="-365141" algn="l" defTabSz="1189010" rtl="0" eaLnBrk="1" latinLnBrk="0" hangingPunct="1">
        <a:spcBef>
          <a:spcPts val="653"/>
        </a:spcBef>
        <a:buClr>
          <a:schemeClr val="accent2"/>
        </a:buClr>
        <a:buFont typeface="Arial" pitchFamily="34" charset="0"/>
        <a:buChar char="–"/>
        <a:defRPr sz="2285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894098" indent="-229365" algn="l" defTabSz="1189010" rtl="0" eaLnBrk="1" latinLnBrk="0" hangingPunct="1">
        <a:spcBef>
          <a:spcPts val="653"/>
        </a:spcBef>
        <a:buClr>
          <a:schemeClr val="accent2"/>
        </a:buClr>
        <a:buFont typeface="Arial" pitchFamily="34" charset="0"/>
        <a:buChar char="-"/>
        <a:defRPr sz="2285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123470" indent="-229365" algn="l" defTabSz="1189010" rtl="0" eaLnBrk="1" latinLnBrk="0" hangingPunct="1">
        <a:spcBef>
          <a:spcPts val="653"/>
        </a:spcBef>
        <a:buClr>
          <a:schemeClr val="accent2"/>
        </a:buClr>
        <a:buFont typeface="Arial" pitchFamily="34" charset="0"/>
        <a:buChar char="-"/>
        <a:defRPr sz="2285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352846" indent="-224695" algn="l" defTabSz="1189010" rtl="0" eaLnBrk="1" latinLnBrk="0" hangingPunct="1">
        <a:spcBef>
          <a:spcPts val="653"/>
        </a:spcBef>
        <a:buClr>
          <a:schemeClr val="accent2"/>
        </a:buClr>
        <a:buFont typeface="Arial" pitchFamily="34" charset="0"/>
        <a:buChar char="-"/>
        <a:defRPr sz="2285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3269782" indent="-297251" algn="l" defTabSz="1189010" rtl="0" eaLnBrk="1" latinLnBrk="0" hangingPunct="1">
        <a:spcBef>
          <a:spcPct val="20000"/>
        </a:spcBef>
        <a:buFont typeface="Arial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6pPr>
      <a:lvl7pPr marL="3864273" indent="-297251" algn="l" defTabSz="1189010" rtl="0" eaLnBrk="1" latinLnBrk="0" hangingPunct="1">
        <a:spcBef>
          <a:spcPct val="20000"/>
        </a:spcBef>
        <a:buFont typeface="Arial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7pPr>
      <a:lvl8pPr marL="4458779" indent="-297251" algn="l" defTabSz="1189010" rtl="0" eaLnBrk="1" latinLnBrk="0" hangingPunct="1">
        <a:spcBef>
          <a:spcPct val="20000"/>
        </a:spcBef>
        <a:buFont typeface="Arial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8pPr>
      <a:lvl9pPr marL="5053280" indent="-297251" algn="l" defTabSz="1189010" rtl="0" eaLnBrk="1" latinLnBrk="0" hangingPunct="1">
        <a:spcBef>
          <a:spcPct val="20000"/>
        </a:spcBef>
        <a:buFont typeface="Arial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1pPr>
      <a:lvl2pPr marL="594505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2pPr>
      <a:lvl3pPr marL="1189010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3pPr>
      <a:lvl4pPr marL="1783510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4pPr>
      <a:lvl5pPr marL="2378018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5pPr>
      <a:lvl6pPr marL="2972526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6pPr>
      <a:lvl7pPr marL="3567029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7pPr>
      <a:lvl8pPr marL="4161528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8pPr>
      <a:lvl9pPr marL="4756033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4F8B363-27CC-4BC3-A8EA-1A8C5D7089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75" y="1815547"/>
            <a:ext cx="9117495" cy="4505739"/>
          </a:xfrm>
        </p:spPr>
        <p:txBody>
          <a:bodyPr/>
          <a:lstStyle/>
          <a:p>
            <a:endParaRPr lang="en-US" sz="6000" b="1" cap="all" spc="10" dirty="0">
              <a:solidFill>
                <a:schemeClr val="accent2"/>
              </a:solidFill>
              <a:ea typeface="+mj-ea"/>
            </a:endParaRPr>
          </a:p>
          <a:p>
            <a:endParaRPr lang="en-US" sz="4400" b="1" cap="all" spc="10" dirty="0">
              <a:solidFill>
                <a:schemeClr val="accent2"/>
              </a:solidFill>
              <a:ea typeface="+mj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A1DA32-FF00-4C5F-A904-0C87BF8B074C}"/>
              </a:ext>
            </a:extLst>
          </p:cNvPr>
          <p:cNvSpPr txBox="1"/>
          <p:nvPr/>
        </p:nvSpPr>
        <p:spPr>
          <a:xfrm>
            <a:off x="145776" y="168813"/>
            <a:ext cx="9392120" cy="914400"/>
          </a:xfrm>
          <a:prstGeom prst="rect">
            <a:avLst/>
          </a:prstGeom>
          <a:gradFill>
            <a:gsLst>
              <a:gs pos="84000">
                <a:schemeClr val="bg1"/>
              </a:gs>
              <a:gs pos="36000">
                <a:schemeClr val="bg1"/>
              </a:gs>
              <a:gs pos="100000">
                <a:schemeClr val="bg1"/>
              </a:gs>
            </a:gsLst>
            <a:lin ang="0" scaled="1"/>
          </a:gradFill>
          <a:effectLst>
            <a:glow rad="63500">
              <a:schemeClr val="bg1">
                <a:alpha val="93000"/>
              </a:schemeClr>
            </a:glow>
            <a:reflection endPos="0" dist="50800" dir="5400000" sy="-100000" algn="bl" rotWithShape="0"/>
            <a:softEdge rad="76200"/>
          </a:effectLst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 defTabSz="1189010">
              <a:spcBef>
                <a:spcPts val="1828"/>
              </a:spcBef>
              <a:spcAft>
                <a:spcPts val="200"/>
              </a:spcAft>
              <a:buClr>
                <a:schemeClr val="accent2"/>
              </a:buClr>
            </a:pPr>
            <a:r>
              <a:rPr lang="en-US" sz="3600" b="1" cap="all" spc="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Nebraska Knights of Columbus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70FCAA-172F-4061-B126-4480F995501B}"/>
              </a:ext>
            </a:extLst>
          </p:cNvPr>
          <p:cNvSpPr txBox="1"/>
          <p:nvPr/>
        </p:nvSpPr>
        <p:spPr>
          <a:xfrm>
            <a:off x="860679" y="1815547"/>
            <a:ext cx="7962314" cy="4365877"/>
          </a:xfrm>
          <a:prstGeom prst="rect">
            <a:avLst/>
          </a:prstGeom>
          <a:noFill/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4000" b="1" i="0" u="none" strike="noStrike" kern="1200" dirty="0">
                <a:latin typeface="+mn-lt"/>
                <a:ea typeface="+mn-ea"/>
                <a:cs typeface="+mn-cs"/>
              </a:rPr>
              <a:t>Transferring Members to Council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4000" b="1" i="0" u="none" strike="noStrike" kern="1200" dirty="0">
                <a:latin typeface="+mn-lt"/>
                <a:ea typeface="+mn-ea"/>
                <a:cs typeface="+mn-cs"/>
              </a:rPr>
              <a:t>Using On-Line Candidate Tab</a:t>
            </a:r>
          </a:p>
        </p:txBody>
      </p:sp>
    </p:spTree>
    <p:extLst>
      <p:ext uri="{BB962C8B-B14F-4D97-AF65-F5344CB8AC3E}">
        <p14:creationId xmlns:p14="http://schemas.microsoft.com/office/powerpoint/2010/main" val="908719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8939A-3E3A-DF1B-C883-9696199C2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41" y="301658"/>
            <a:ext cx="9144000" cy="69758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Transferring on-Line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1B5465-99EC-71EA-6362-74EE8157D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241" y="2048810"/>
            <a:ext cx="9144000" cy="3638005"/>
          </a:xfrm>
        </p:spPr>
        <p:txBody>
          <a:bodyPr/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does the “Candidate” tab work for transfers?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Enter information as you would for a new member. Be sure to include his name as it appears on his membership card. When submitting the member’s information, 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place the date that he was voted into the council as the ‘process date’.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Supreme Council’s system will identify the member by name and date of birth to be processed separately as a transfer instead of a new member. 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Providing the membership number of transferring members is not needed for processing and, thus, not a field on the “Candidate” tab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fields are required on the candidate tab?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order to submit a member transaction via the “Candidate tab”, the following fields must be submitted: First Name, Last Name, Date of Birth, Cell Phone, Email, Address, Zip/Postal Code, City, State, and Country. Fields such as Title, Middle Initial, Suffix, Address Line 2 and Proposer are optional fields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. An individual’s membership number is not required to process transferring members and, thus, not a field on the “Candidate” tab.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94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4F8B363-27CC-4BC3-A8EA-1A8C5D7089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75" y="1815547"/>
            <a:ext cx="9117495" cy="4505739"/>
          </a:xfrm>
        </p:spPr>
        <p:txBody>
          <a:bodyPr/>
          <a:lstStyle/>
          <a:p>
            <a:endParaRPr lang="en-US" sz="6000" b="1" cap="all" spc="10" dirty="0">
              <a:solidFill>
                <a:schemeClr val="accent2"/>
              </a:solidFill>
              <a:ea typeface="+mj-ea"/>
            </a:endParaRPr>
          </a:p>
          <a:p>
            <a:endParaRPr lang="en-US" sz="4400" b="1" cap="all" spc="10" dirty="0">
              <a:solidFill>
                <a:schemeClr val="accent2"/>
              </a:solidFill>
              <a:ea typeface="+mj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A1DA32-FF00-4C5F-A904-0C87BF8B074C}"/>
              </a:ext>
            </a:extLst>
          </p:cNvPr>
          <p:cNvSpPr txBox="1"/>
          <p:nvPr/>
        </p:nvSpPr>
        <p:spPr>
          <a:xfrm>
            <a:off x="145776" y="168813"/>
            <a:ext cx="9392120" cy="914400"/>
          </a:xfrm>
          <a:prstGeom prst="rect">
            <a:avLst/>
          </a:prstGeom>
          <a:gradFill>
            <a:gsLst>
              <a:gs pos="84000">
                <a:schemeClr val="bg1"/>
              </a:gs>
              <a:gs pos="36000">
                <a:schemeClr val="bg1"/>
              </a:gs>
              <a:gs pos="100000">
                <a:schemeClr val="bg1"/>
              </a:gs>
            </a:gsLst>
            <a:lin ang="0" scaled="1"/>
          </a:gradFill>
          <a:effectLst>
            <a:glow rad="63500">
              <a:schemeClr val="bg1">
                <a:alpha val="93000"/>
              </a:schemeClr>
            </a:glow>
            <a:reflection endPos="0" dist="50800" dir="5400000" sy="-100000" algn="bl" rotWithShape="0"/>
            <a:softEdge rad="76200"/>
          </a:effectLst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 defTabSz="1189010">
              <a:spcBef>
                <a:spcPts val="1828"/>
              </a:spcBef>
              <a:spcAft>
                <a:spcPts val="200"/>
              </a:spcAft>
              <a:buClr>
                <a:schemeClr val="accent2"/>
              </a:buClr>
            </a:pPr>
            <a:r>
              <a:rPr kumimoji="0" lang="en-US" sz="4400" b="1" i="0" u="none" strike="noStrike" kern="1200" cap="all" spc="10" normalizeH="0" baseline="0" noProof="0" dirty="0">
                <a:ln>
                  <a:noFill/>
                </a:ln>
                <a:solidFill>
                  <a:srgbClr val="002C77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Transferring on-Line </a:t>
            </a:r>
            <a:r>
              <a:rPr lang="en-US" sz="4400" b="1" cap="all" spc="10" dirty="0">
                <a:solidFill>
                  <a:srgbClr val="002C77">
                    <a:lumMod val="60000"/>
                    <a:lumOff val="40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(</a:t>
            </a:r>
            <a:r>
              <a:rPr lang="en-US" sz="4400" b="1" cap="all" spc="10" dirty="0" err="1">
                <a:solidFill>
                  <a:srgbClr val="002C77">
                    <a:lumMod val="60000"/>
                    <a:lumOff val="40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cont</a:t>
            </a:r>
            <a:r>
              <a:rPr lang="en-US" sz="4400" b="1" cap="all" spc="10" dirty="0">
                <a:solidFill>
                  <a:srgbClr val="002C77">
                    <a:lumMod val="60000"/>
                    <a:lumOff val="40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)</a:t>
            </a:r>
            <a:endParaRPr lang="en-US" sz="3600" b="1" cap="all" spc="1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70FCAA-172F-4061-B126-4480F995501B}"/>
              </a:ext>
            </a:extLst>
          </p:cNvPr>
          <p:cNvSpPr txBox="1"/>
          <p:nvPr/>
        </p:nvSpPr>
        <p:spPr>
          <a:xfrm>
            <a:off x="717452" y="1955408"/>
            <a:ext cx="7962314" cy="4365877"/>
          </a:xfrm>
          <a:prstGeom prst="rect">
            <a:avLst/>
          </a:prstGeom>
          <a:noFill/>
        </p:spPr>
        <p:txBody>
          <a:bodyPr wrap="none" lIns="72000" tIns="72000" rIns="72000" bIns="72000" rtlCol="0" anchor="ctr" anchorCtr="0"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endParaRPr lang="en-US" sz="1400" i="0" u="none" strike="noStrike" kern="1200" dirty="0" err="1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188814-B4F1-45F0-07E0-99B91CDEC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212" y="1955407"/>
            <a:ext cx="6644317" cy="489027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5ED6E7D-69DC-8285-04C0-F62C7AA31857}"/>
              </a:ext>
            </a:extLst>
          </p:cNvPr>
          <p:cNvSpPr/>
          <p:nvPr/>
        </p:nvSpPr>
        <p:spPr>
          <a:xfrm>
            <a:off x="5131324" y="5825766"/>
            <a:ext cx="964676" cy="635380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1DF351-A0CA-E02A-0E08-C9758C590B8B}"/>
              </a:ext>
            </a:extLst>
          </p:cNvPr>
          <p:cNvSpPr txBox="1"/>
          <p:nvPr/>
        </p:nvSpPr>
        <p:spPr>
          <a:xfrm>
            <a:off x="3836709" y="4953571"/>
            <a:ext cx="3553905" cy="322476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Click Candidate Tab to Open Next Window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579C5D-7188-26C1-7311-EA25D7A90B21}"/>
              </a:ext>
            </a:extLst>
          </p:cNvPr>
          <p:cNvCxnSpPr>
            <a:stCxn id="8" idx="2"/>
            <a:endCxn id="7" idx="0"/>
          </p:cNvCxnSpPr>
          <p:nvPr/>
        </p:nvCxnSpPr>
        <p:spPr>
          <a:xfrm>
            <a:off x="5613662" y="5276047"/>
            <a:ext cx="0" cy="549719"/>
          </a:xfrm>
          <a:prstGeom prst="straightConnector1">
            <a:avLst/>
          </a:prstGeom>
          <a:ln w="158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946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0704DD-BB0B-160E-EF78-E496D5C9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17" y="2083323"/>
            <a:ext cx="4162848" cy="16907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56F726-A195-2029-E882-47F142915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153" y="1546978"/>
            <a:ext cx="2291592" cy="3539778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BC7C4E-8917-3C4A-FE46-1CD9F05F5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142" y="2639663"/>
            <a:ext cx="2499267" cy="353977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4A38E6-FBF0-57CC-0EA5-FD1157453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6596" y="4409552"/>
            <a:ext cx="2343477" cy="2214872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3C58B96-87FA-A676-86AE-44B16FF403B0}"/>
              </a:ext>
            </a:extLst>
          </p:cNvPr>
          <p:cNvSpPr/>
          <p:nvPr/>
        </p:nvSpPr>
        <p:spPr>
          <a:xfrm>
            <a:off x="3303165" y="2816196"/>
            <a:ext cx="964676" cy="635380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31AC6A-A66C-B9F5-B812-717C8B034BB8}"/>
              </a:ext>
            </a:extLst>
          </p:cNvPr>
          <p:cNvSpPr txBox="1"/>
          <p:nvPr/>
        </p:nvSpPr>
        <p:spPr>
          <a:xfrm>
            <a:off x="231598" y="4187779"/>
            <a:ext cx="3553905" cy="322476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Click “ADD” to open Membership Form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CF3F39-8BB0-1842-9B94-81829F650C12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2008551" y="3451576"/>
            <a:ext cx="1776952" cy="736203"/>
          </a:xfrm>
          <a:prstGeom prst="straightConnector1">
            <a:avLst/>
          </a:prstGeom>
          <a:ln w="158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3A68106-EC9C-CBEF-B121-CF1B589431C4}"/>
              </a:ext>
            </a:extLst>
          </p:cNvPr>
          <p:cNvSpPr txBox="1"/>
          <p:nvPr/>
        </p:nvSpPr>
        <p:spPr>
          <a:xfrm>
            <a:off x="742340" y="5556032"/>
            <a:ext cx="3553905" cy="90366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Input info as a you would a new member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i="0" u="none" strike="noStrike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Supreme will process as transfer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based on name and birthday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08EDE24-769C-C034-DB32-2FF1B93904FD}"/>
              </a:ext>
            </a:extLst>
          </p:cNvPr>
          <p:cNvCxnSpPr>
            <a:cxnSpLocks/>
            <a:stCxn id="21" idx="0"/>
            <a:endCxn id="7" idx="1"/>
          </p:cNvCxnSpPr>
          <p:nvPr/>
        </p:nvCxnSpPr>
        <p:spPr>
          <a:xfrm flipV="1">
            <a:off x="2519293" y="3316867"/>
            <a:ext cx="2267860" cy="2239165"/>
          </a:xfrm>
          <a:prstGeom prst="straightConnector1">
            <a:avLst/>
          </a:prstGeom>
          <a:ln w="158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D3CDBC4-8B84-A2FA-3AF6-164E030E3674}"/>
              </a:ext>
            </a:extLst>
          </p:cNvPr>
          <p:cNvCxnSpPr>
            <a:cxnSpLocks/>
            <a:stCxn id="21" idx="0"/>
            <a:endCxn id="9" idx="1"/>
          </p:cNvCxnSpPr>
          <p:nvPr/>
        </p:nvCxnSpPr>
        <p:spPr>
          <a:xfrm flipV="1">
            <a:off x="2519293" y="4409552"/>
            <a:ext cx="3190849" cy="1146480"/>
          </a:xfrm>
          <a:prstGeom prst="straightConnector1">
            <a:avLst/>
          </a:prstGeom>
          <a:ln w="158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9C3CB62-AFFA-1FB1-C520-FC96F2558631}"/>
              </a:ext>
            </a:extLst>
          </p:cNvPr>
          <p:cNvCxnSpPr>
            <a:cxnSpLocks/>
            <a:stCxn id="21" idx="0"/>
            <a:endCxn id="11" idx="1"/>
          </p:cNvCxnSpPr>
          <p:nvPr/>
        </p:nvCxnSpPr>
        <p:spPr>
          <a:xfrm flipV="1">
            <a:off x="2519293" y="5516988"/>
            <a:ext cx="4477303" cy="39044"/>
          </a:xfrm>
          <a:prstGeom prst="straightConnector1">
            <a:avLst/>
          </a:prstGeom>
          <a:ln w="158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72D585BF-0026-7D8E-C889-9F6DAEFF40DC}"/>
              </a:ext>
            </a:extLst>
          </p:cNvPr>
          <p:cNvSpPr/>
          <p:nvPr/>
        </p:nvSpPr>
        <p:spPr>
          <a:xfrm>
            <a:off x="8209409" y="6015770"/>
            <a:ext cx="964676" cy="635380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B69673C-AABC-008D-0122-A31132159A7C}"/>
              </a:ext>
            </a:extLst>
          </p:cNvPr>
          <p:cNvSpPr txBox="1"/>
          <p:nvPr/>
        </p:nvSpPr>
        <p:spPr>
          <a:xfrm>
            <a:off x="4986779" y="6487479"/>
            <a:ext cx="1944229" cy="322476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Be sure to click Save!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E8FAFAE-2E9D-A3F3-525B-24A4118BAB7A}"/>
              </a:ext>
            </a:extLst>
          </p:cNvPr>
          <p:cNvCxnSpPr>
            <a:cxnSpLocks/>
            <a:endCxn id="39" idx="2"/>
          </p:cNvCxnSpPr>
          <p:nvPr/>
        </p:nvCxnSpPr>
        <p:spPr>
          <a:xfrm flipV="1">
            <a:off x="6959775" y="6333460"/>
            <a:ext cx="1249634" cy="276213"/>
          </a:xfrm>
          <a:prstGeom prst="straightConnector1">
            <a:avLst/>
          </a:prstGeom>
          <a:ln w="158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le 44">
            <a:extLst>
              <a:ext uri="{FF2B5EF4-FFF2-40B4-BE49-F238E27FC236}">
                <a16:creationId xmlns:a16="http://schemas.microsoft.com/office/drawing/2014/main" id="{ECE3E99F-F92E-C285-8806-ABCD4A82A71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" y="171450"/>
            <a:ext cx="9521072" cy="904875"/>
          </a:xfrm>
          <a:prstGeom prst="rect">
            <a:avLst/>
          </a:prstGeom>
          <a:gradFill>
            <a:gsLst>
              <a:gs pos="84000">
                <a:schemeClr val="bg1"/>
              </a:gs>
              <a:gs pos="36000">
                <a:schemeClr val="bg1"/>
              </a:gs>
              <a:gs pos="100000">
                <a:schemeClr val="bg1"/>
              </a:gs>
            </a:gsLst>
            <a:lin ang="0" scaled="1"/>
          </a:gradFill>
          <a:effectLst>
            <a:glow rad="63500">
              <a:schemeClr val="bg1">
                <a:alpha val="93000"/>
              </a:schemeClr>
            </a:glow>
            <a:reflection endPos="0" dist="50800" dir="5400000" sy="-100000" algn="bl" rotWithShape="0"/>
            <a:softEdge rad="76200"/>
          </a:effectLst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 defTabSz="1189010">
              <a:spcBef>
                <a:spcPts val="1828"/>
              </a:spcBef>
              <a:spcAft>
                <a:spcPts val="200"/>
              </a:spcAft>
              <a:buClr>
                <a:schemeClr val="accent2"/>
              </a:buClr>
            </a:pPr>
            <a:r>
              <a:rPr kumimoji="0" lang="en-US" sz="4400" b="1" i="0" u="none" strike="noStrike" kern="1200" cap="all" spc="10" normalizeH="0" baseline="0" noProof="0" dirty="0">
                <a:ln>
                  <a:noFill/>
                </a:ln>
                <a:solidFill>
                  <a:srgbClr val="002C77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Transferring on-Line </a:t>
            </a:r>
            <a:r>
              <a:rPr lang="en-US" sz="4400" b="1" cap="all" spc="10" dirty="0">
                <a:solidFill>
                  <a:srgbClr val="002C77">
                    <a:lumMod val="60000"/>
                    <a:lumOff val="40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(</a:t>
            </a:r>
            <a:r>
              <a:rPr lang="en-US" sz="4400" b="1" cap="all" spc="10" dirty="0" err="1">
                <a:solidFill>
                  <a:srgbClr val="002C77">
                    <a:lumMod val="60000"/>
                    <a:lumOff val="40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cont</a:t>
            </a:r>
            <a:r>
              <a:rPr lang="en-US" sz="4400" b="1" cap="all" spc="10" dirty="0">
                <a:solidFill>
                  <a:srgbClr val="002C77">
                    <a:lumMod val="60000"/>
                    <a:lumOff val="40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)</a:t>
            </a:r>
            <a:endParaRPr lang="en-US" sz="3600" b="1" cap="all" spc="1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1192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28"/>
  <p:tag name="MMCOA_FONTSIZE_M" val="20"/>
  <p:tag name="MMCOA_FONTSIZE_S" val="14"/>
  <p:tag name="MMCOA_FONTSIZE_T" val="14"/>
  <p:tag name="MMCOA_POSITION_L" val="35.92079;30.04725;54.4252;684.2834"/>
  <p:tag name="MMCOA_POSITION_M" val="35.92079;30.04725;54.4252;684.2834"/>
  <p:tag name="MMCOA_POSITION_S" val="35.92079;30.04725;54.4252;684.2834"/>
  <p:tag name="MMCOA_POSITION_T" val="35.92079;30.04725;54.4252;684.283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28"/>
  <p:tag name="MMCOA_FONTSIZE_M" val="20"/>
  <p:tag name="MMCOA_FONTSIZE_S" val="14"/>
  <p:tag name="MMCOA_FONTSIZE_T" val="14"/>
  <p:tag name="MMCOA_POSITION_L" val="35.92079;100.6299;392.8819;684.2834"/>
  <p:tag name="MMCOA_POSITION_M" val="35.92079;100.6299;392.8819;684.2834"/>
  <p:tag name="MMCOA_POSITION_S" val="35.92079;100.6299;392.8819;684.2834"/>
  <p:tag name="MMCOA_POSITION_T" val="35.92079;100.6299;392.8819;684.283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28"/>
  <p:tag name="MMCOA_FONTSIZE_M" val="20"/>
  <p:tag name="MMCOA_FONTSIZE_S" val="14"/>
  <p:tag name="MMCOA_FONTSIZE_T" val="14"/>
  <p:tag name="MMCOA_POSITION_L" val="35.92079;100.6299;392.8819;684.2834"/>
  <p:tag name="MMCOA_POSITION_M" val="35.92079;100.6299;392.8819;684.2834"/>
  <p:tag name="MMCOA_POSITION_S" val="35.92079;100.6299;392.8819;684.2834"/>
  <p:tag name="MMCOA_POSITION_T" val="35.92079;100.6299;392.8819;684.283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28"/>
  <p:tag name="MMCOA_FONTSIZE_M" val="20"/>
  <p:tag name="MMCOA_FONTSIZE_S" val="14"/>
  <p:tag name="MMCOA_FONTSIZE_T" val="14"/>
  <p:tag name="MMCOA_POSITION_L" val="35.92079;30.04725;54.4252;684.2834"/>
  <p:tag name="MMCOA_POSITION_M" val="35.92079;30.04725;54.4252;684.2834"/>
  <p:tag name="MMCOA_POSITION_S" val="35.92079;30.04725;54.4252;684.2834"/>
  <p:tag name="MMCOA_POSITION_T" val="35.92079;30.04725;54.4252;684.283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28"/>
  <p:tag name="MMCOA_FONTSIZE_M" val="20"/>
  <p:tag name="MMCOA_FONTSIZE_S" val="14"/>
  <p:tag name="MMCOA_FONTSIZE_T" val="14"/>
  <p:tag name="MMCOA_POSITION_L" val="35.92079;100.6299;392.8819;684.2834"/>
  <p:tag name="MMCOA_POSITION_M" val="35.92079;100.6299;392.8819;684.2834"/>
  <p:tag name="MMCOA_POSITION_S" val="35.92079;100.6299;392.8819;684.2834"/>
  <p:tag name="MMCOA_POSITION_T" val="35.92079;100.6299;392.8819;684.283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28"/>
  <p:tag name="MMCOA_FONTSIZE_M" val="20"/>
  <p:tag name="MMCOA_FONTSIZE_S" val="14"/>
  <p:tag name="MMCOA_FONTSIZE_T" val="14"/>
  <p:tag name="MMCOA_POSITION_L" val="35.92079;100.6299;392.8819;684.2834"/>
  <p:tag name="MMCOA_POSITION_M" val="35.92079;100.6299;392.8819;684.2834"/>
  <p:tag name="MMCOA_POSITION_S" val="35.92079;100.6299;392.8819;684.2834"/>
  <p:tag name="MMCOA_POSITION_T" val="35.92079;100.6299;392.8819;684.283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heme/theme1.xml><?xml version="1.0" encoding="utf-8"?>
<a:theme xmlns:a="http://schemas.openxmlformats.org/drawingml/2006/main" name="2020-21 Theme">
  <a:themeElements>
    <a:clrScheme name="Custom 3">
      <a:dk1>
        <a:srgbClr val="000000"/>
      </a:dk1>
      <a:lt1>
        <a:srgbClr val="FFFFFF"/>
      </a:lt1>
      <a:dk2>
        <a:srgbClr val="002C77"/>
      </a:dk2>
      <a:lt2>
        <a:srgbClr val="BFBFBF"/>
      </a:lt2>
      <a:accent1>
        <a:srgbClr val="0158A7"/>
      </a:accent1>
      <a:accent2>
        <a:srgbClr val="0158A7"/>
      </a:accent2>
      <a:accent3>
        <a:srgbClr val="FEBF0E"/>
      </a:accent3>
      <a:accent4>
        <a:srgbClr val="EE154A"/>
      </a:accent4>
      <a:accent5>
        <a:srgbClr val="606060"/>
      </a:accent5>
      <a:accent6>
        <a:srgbClr val="BFBFBF"/>
      </a:accent6>
      <a:hlink>
        <a:srgbClr val="4D4D4D"/>
      </a:hlink>
      <a:folHlink>
        <a:srgbClr val="808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-21 Theme" id="{0867BAB7-C286-457E-B7D4-29EC07780A0A}" vid="{A6286F4C-7BAA-4BE0-8C25-3F37418822A0}"/>
    </a:ext>
  </a:extLst>
</a:theme>
</file>

<file path=ppt/theme/theme2.xml><?xml version="1.0" encoding="utf-8"?>
<a:theme xmlns:a="http://schemas.openxmlformats.org/drawingml/2006/main" name="(Classic) Mercer Typeover Master">
  <a:themeElements>
    <a:clrScheme name="Custom 3">
      <a:dk1>
        <a:srgbClr val="000000"/>
      </a:dk1>
      <a:lt1>
        <a:srgbClr val="FFFFFF"/>
      </a:lt1>
      <a:dk2>
        <a:srgbClr val="002C77"/>
      </a:dk2>
      <a:lt2>
        <a:srgbClr val="BFBFBF"/>
      </a:lt2>
      <a:accent1>
        <a:srgbClr val="0158A7"/>
      </a:accent1>
      <a:accent2>
        <a:srgbClr val="0158A7"/>
      </a:accent2>
      <a:accent3>
        <a:srgbClr val="FEBF0E"/>
      </a:accent3>
      <a:accent4>
        <a:srgbClr val="EE154A"/>
      </a:accent4>
      <a:accent5>
        <a:srgbClr val="606060"/>
      </a:accent5>
      <a:accent6>
        <a:srgbClr val="BFBFBF"/>
      </a:accent6>
      <a:hlink>
        <a:srgbClr val="4D4D4D"/>
      </a:hlink>
      <a:folHlink>
        <a:srgbClr val="808080"/>
      </a:folHlink>
    </a:clrScheme>
    <a:fontScheme name="Merc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accent6"/>
          </a:solidFill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 anchor="ctr" anchorCtr="0">
        <a:noAutofit/>
      </a:bodyPr>
      <a:lstStyle>
        <a:defPPr>
          <a:spcBef>
            <a:spcPts val="200"/>
          </a:spcBef>
          <a:spcAft>
            <a:spcPts val="200"/>
          </a:spcAft>
          <a:defRPr sz="1400" i="0" u="none" strike="noStrike" kern="1200" dirty="0" err="1" smtClean="0">
            <a:solidFill>
              <a:schemeClr val="bg1">
                <a:lumMod val="50000"/>
              </a:schemeClr>
            </a:solidFill>
            <a:latin typeface="+mn-lt"/>
            <a:ea typeface="+mn-ea"/>
            <a:cs typeface="+mn-cs"/>
          </a:defRPr>
        </a:defPPr>
      </a:lstStyle>
    </a:txDef>
  </a:objectDefaults>
  <a:extraClrSchemeLst/>
  <a:custClrLst>
    <a:custClr name="Medium Topaz">
      <a:srgbClr val="E8941A"/>
    </a:custClr>
    <a:custClr name="Bright Topaz">
      <a:srgbClr val="FBAE17"/>
    </a:custClr>
    <a:custClr name="Medium Amethyst">
      <a:srgbClr val="AD208E"/>
    </a:custClr>
    <a:custClr name="Bright Amethyst">
      <a:srgbClr val="CE3D95"/>
    </a:custClr>
    <a:custClr name="Medium Ruby">
      <a:srgbClr val="C60651"/>
    </a:custClr>
    <a:custClr name="Bright Ruby">
      <a:srgbClr val="ED2C67"/>
    </a:custClr>
    <a:custClr name="Medium Turquoise">
      <a:srgbClr val="00928F"/>
    </a:custClr>
    <a:custClr name="Bright Turquoise">
      <a:srgbClr val="0FB694"/>
    </a:custClr>
    <a:custClr name="Medium Sapphire">
      <a:srgbClr val="006D9E"/>
    </a:custClr>
    <a:custClr name="Bright Sapphire">
      <a:srgbClr val="00A8C8"/>
    </a:custClr>
  </a:custClrLst>
  <a:extLst>
    <a:ext uri="{05A4C25C-085E-4340-85A3-A5531E510DB2}">
      <thm15:themeFamily xmlns:thm15="http://schemas.microsoft.com/office/thememl/2012/main" name="2021_template" id="{17C3C1E8-1CAF-44D9-AED7-D031F70EF2DC}" vid="{D41D1EF3-2E85-4EFA-B5D3-91799E235D25}"/>
    </a:ext>
  </a:extLst>
</a:theme>
</file>

<file path=ppt/theme/theme3.xml><?xml version="1.0" encoding="utf-8"?>
<a:theme xmlns:a="http://schemas.openxmlformats.org/drawingml/2006/main" name="1_(Classic) Mercer Typeover Master">
  <a:themeElements>
    <a:clrScheme name="Custom 3">
      <a:dk1>
        <a:srgbClr val="000000"/>
      </a:dk1>
      <a:lt1>
        <a:srgbClr val="FFFFFF"/>
      </a:lt1>
      <a:dk2>
        <a:srgbClr val="002C77"/>
      </a:dk2>
      <a:lt2>
        <a:srgbClr val="BFBFBF"/>
      </a:lt2>
      <a:accent1>
        <a:srgbClr val="0158A7"/>
      </a:accent1>
      <a:accent2>
        <a:srgbClr val="0158A7"/>
      </a:accent2>
      <a:accent3>
        <a:srgbClr val="FEBF0E"/>
      </a:accent3>
      <a:accent4>
        <a:srgbClr val="EE154A"/>
      </a:accent4>
      <a:accent5>
        <a:srgbClr val="606060"/>
      </a:accent5>
      <a:accent6>
        <a:srgbClr val="BFBFBF"/>
      </a:accent6>
      <a:hlink>
        <a:srgbClr val="4D4D4D"/>
      </a:hlink>
      <a:folHlink>
        <a:srgbClr val="808080"/>
      </a:folHlink>
    </a:clrScheme>
    <a:fontScheme name="Merc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accent6"/>
          </a:solidFill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 anchor="ctr" anchorCtr="0">
        <a:noAutofit/>
      </a:bodyPr>
      <a:lstStyle>
        <a:defPPr>
          <a:spcBef>
            <a:spcPts val="200"/>
          </a:spcBef>
          <a:spcAft>
            <a:spcPts val="200"/>
          </a:spcAft>
          <a:defRPr sz="1400" i="0" u="none" strike="noStrike" kern="1200" dirty="0" err="1" smtClean="0">
            <a:solidFill>
              <a:schemeClr val="bg1">
                <a:lumMod val="50000"/>
              </a:schemeClr>
            </a:solidFill>
            <a:latin typeface="+mn-lt"/>
            <a:ea typeface="+mn-ea"/>
            <a:cs typeface="+mn-cs"/>
          </a:defRPr>
        </a:defPPr>
      </a:lstStyle>
    </a:txDef>
  </a:objectDefaults>
  <a:extraClrSchemeLst/>
  <a:custClrLst>
    <a:custClr name="Medium Topaz">
      <a:srgbClr val="E8941A"/>
    </a:custClr>
    <a:custClr name="Bright Topaz">
      <a:srgbClr val="FBAE17"/>
    </a:custClr>
    <a:custClr name="Medium Amethyst">
      <a:srgbClr val="AD208E"/>
    </a:custClr>
    <a:custClr name="Bright Amethyst">
      <a:srgbClr val="CE3D95"/>
    </a:custClr>
    <a:custClr name="Medium Ruby">
      <a:srgbClr val="C60651"/>
    </a:custClr>
    <a:custClr name="Bright Ruby">
      <a:srgbClr val="ED2C67"/>
    </a:custClr>
    <a:custClr name="Medium Turquoise">
      <a:srgbClr val="00928F"/>
    </a:custClr>
    <a:custClr name="Bright Turquoise">
      <a:srgbClr val="0FB694"/>
    </a:custClr>
    <a:custClr name="Medium Sapphire">
      <a:srgbClr val="006D9E"/>
    </a:custClr>
    <a:custClr name="Bright Sapphire">
      <a:srgbClr val="00A8C8"/>
    </a:custClr>
  </a:custClr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2020-21 Theme</Template>
  <TotalTime>459</TotalTime>
  <Words>277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2020-21 Theme</vt:lpstr>
      <vt:lpstr>(Classic) Mercer Typeover Master</vt:lpstr>
      <vt:lpstr>1_(Classic) Mercer Typeover Master</vt:lpstr>
      <vt:lpstr>PowerPoint Presentation</vt:lpstr>
      <vt:lpstr>Transferring on-Line</vt:lpstr>
      <vt:lpstr>PowerPoint Presentation</vt:lpstr>
      <vt:lpstr>Transferring on-Line (cont)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Jo Hamik</dc:creator>
  <cp:lastModifiedBy>Michael Vaughn</cp:lastModifiedBy>
  <cp:revision>59</cp:revision>
  <dcterms:created xsi:type="dcterms:W3CDTF">2021-05-16T20:33:32Z</dcterms:created>
  <dcterms:modified xsi:type="dcterms:W3CDTF">2023-04-27T13:57:32Z</dcterms:modified>
</cp:coreProperties>
</file>