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</p:sldMasterIdLst>
  <p:notesMasterIdLst>
    <p:notesMasterId r:id="rId14"/>
  </p:notesMasterIdLst>
  <p:sldIdLst>
    <p:sldId id="292" r:id="rId4"/>
    <p:sldId id="293" r:id="rId5"/>
    <p:sldId id="313" r:id="rId6"/>
    <p:sldId id="266" r:id="rId7"/>
    <p:sldId id="315" r:id="rId8"/>
    <p:sldId id="314" r:id="rId9"/>
    <p:sldId id="316" r:id="rId10"/>
    <p:sldId id="317" r:id="rId11"/>
    <p:sldId id="318" r:id="rId12"/>
    <p:sldId id="319" r:id="rId13"/>
  </p:sldIdLst>
  <p:sldSz cx="12192000" cy="6858000"/>
  <p:notesSz cx="6858000" cy="9144000"/>
  <p:defaultTextStyle>
    <a:defPPr>
      <a:defRPr lang="en-US"/>
    </a:defPPr>
    <a:lvl1pPr marL="0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21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247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376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489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625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751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879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998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9AA769-8381-4011-922E-3C59E826A7E5}">
          <p14:sldIdLst>
            <p14:sldId id="292"/>
            <p14:sldId id="293"/>
            <p14:sldId id="313"/>
            <p14:sldId id="266"/>
            <p14:sldId id="315"/>
            <p14:sldId id="314"/>
          </p14:sldIdLst>
        </p14:section>
        <p14:section name="Untitled Section" id="{F778D85C-268E-4298-AB4B-1F0D56804407}">
          <p14:sldIdLst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Vaughn" userId="ff78c5293d025a80" providerId="LiveId" clId="{C7147E89-AA08-4C24-AEAD-61527BD95DD9}"/>
    <pc:docChg chg="modSld">
      <pc:chgData name="Michael Vaughn" userId="ff78c5293d025a80" providerId="LiveId" clId="{C7147E89-AA08-4C24-AEAD-61527BD95DD9}" dt="2023-04-27T14:05:06.839" v="25" actId="1076"/>
      <pc:docMkLst>
        <pc:docMk/>
      </pc:docMkLst>
      <pc:sldChg chg="modSp mod">
        <pc:chgData name="Michael Vaughn" userId="ff78c5293d025a80" providerId="LiveId" clId="{C7147E89-AA08-4C24-AEAD-61527BD95DD9}" dt="2023-04-27T14:04:26.840" v="23" actId="20577"/>
        <pc:sldMkLst>
          <pc:docMk/>
          <pc:sldMk cId="2892526394" sldId="266"/>
        </pc:sldMkLst>
        <pc:spChg chg="mod">
          <ac:chgData name="Michael Vaughn" userId="ff78c5293d025a80" providerId="LiveId" clId="{C7147E89-AA08-4C24-AEAD-61527BD95DD9}" dt="2023-04-27T14:04:26.840" v="23" actId="20577"/>
          <ac:spMkLst>
            <pc:docMk/>
            <pc:sldMk cId="2892526394" sldId="266"/>
            <ac:spMk id="8" creationId="{D2A63102-186D-2D8C-4074-79C8666C9454}"/>
          </ac:spMkLst>
        </pc:spChg>
      </pc:sldChg>
      <pc:sldChg chg="modSp mod">
        <pc:chgData name="Michael Vaughn" userId="ff78c5293d025a80" providerId="LiveId" clId="{C7147E89-AA08-4C24-AEAD-61527BD95DD9}" dt="2023-04-27T13:58:37.983" v="3" actId="20577"/>
        <pc:sldMkLst>
          <pc:docMk/>
          <pc:sldMk cId="1703109918" sldId="292"/>
        </pc:sldMkLst>
        <pc:spChg chg="mod">
          <ac:chgData name="Michael Vaughn" userId="ff78c5293d025a80" providerId="LiveId" clId="{C7147E89-AA08-4C24-AEAD-61527BD95DD9}" dt="2023-04-27T13:58:37.983" v="3" actId="20577"/>
          <ac:spMkLst>
            <pc:docMk/>
            <pc:sldMk cId="1703109918" sldId="292"/>
            <ac:spMk id="2" creationId="{7D70FCAA-172F-4061-B126-4480F995501B}"/>
          </ac:spMkLst>
        </pc:spChg>
      </pc:sldChg>
      <pc:sldChg chg="modSp mod">
        <pc:chgData name="Michael Vaughn" userId="ff78c5293d025a80" providerId="LiveId" clId="{C7147E89-AA08-4C24-AEAD-61527BD95DD9}" dt="2023-04-27T14:01:23.086" v="6" actId="12"/>
        <pc:sldMkLst>
          <pc:docMk/>
          <pc:sldMk cId="2283640999" sldId="293"/>
        </pc:sldMkLst>
        <pc:spChg chg="mod">
          <ac:chgData name="Michael Vaughn" userId="ff78c5293d025a80" providerId="LiveId" clId="{C7147E89-AA08-4C24-AEAD-61527BD95DD9}" dt="2023-04-27T14:01:23.086" v="6" actId="12"/>
          <ac:spMkLst>
            <pc:docMk/>
            <pc:sldMk cId="2283640999" sldId="293"/>
            <ac:spMk id="3" creationId="{00000000-0000-0000-0000-000000000000}"/>
          </ac:spMkLst>
        </pc:spChg>
      </pc:sldChg>
      <pc:sldChg chg="modSp mod">
        <pc:chgData name="Michael Vaughn" userId="ff78c5293d025a80" providerId="LiveId" clId="{C7147E89-AA08-4C24-AEAD-61527BD95DD9}" dt="2023-04-27T14:02:47.895" v="12" actId="12"/>
        <pc:sldMkLst>
          <pc:docMk/>
          <pc:sldMk cId="3861686690" sldId="313"/>
        </pc:sldMkLst>
        <pc:spChg chg="mod">
          <ac:chgData name="Michael Vaughn" userId="ff78c5293d025a80" providerId="LiveId" clId="{C7147E89-AA08-4C24-AEAD-61527BD95DD9}" dt="2023-04-27T14:02:47.895" v="12" actId="12"/>
          <ac:spMkLst>
            <pc:docMk/>
            <pc:sldMk cId="3861686690" sldId="313"/>
            <ac:spMk id="3" creationId="{00000000-0000-0000-0000-000000000000}"/>
          </ac:spMkLst>
        </pc:spChg>
      </pc:sldChg>
      <pc:sldChg chg="modSp mod">
        <pc:chgData name="Michael Vaughn" userId="ff78c5293d025a80" providerId="LiveId" clId="{C7147E89-AA08-4C24-AEAD-61527BD95DD9}" dt="2023-04-27T14:05:06.839" v="25" actId="1076"/>
        <pc:sldMkLst>
          <pc:docMk/>
          <pc:sldMk cId="3601485556" sldId="314"/>
        </pc:sldMkLst>
        <pc:spChg chg="mod">
          <ac:chgData name="Michael Vaughn" userId="ff78c5293d025a80" providerId="LiveId" clId="{C7147E89-AA08-4C24-AEAD-61527BD95DD9}" dt="2023-04-27T14:05:01.417" v="24" actId="1076"/>
          <ac:spMkLst>
            <pc:docMk/>
            <pc:sldMk cId="3601485556" sldId="314"/>
            <ac:spMk id="16" creationId="{5BDD4249-1142-7F12-D854-AC3244D4B8AF}"/>
          </ac:spMkLst>
        </pc:spChg>
        <pc:cxnChg chg="mod">
          <ac:chgData name="Michael Vaughn" userId="ff78c5293d025a80" providerId="LiveId" clId="{C7147E89-AA08-4C24-AEAD-61527BD95DD9}" dt="2023-04-27T14:05:06.839" v="25" actId="1076"/>
          <ac:cxnSpMkLst>
            <pc:docMk/>
            <pc:sldMk cId="3601485556" sldId="314"/>
            <ac:cxnSpMk id="17" creationId="{6341D70B-E7A6-C499-28F1-C8792052712B}"/>
          </ac:cxnSpMkLst>
        </pc:cxnChg>
      </pc:sldChg>
    </pc:docChg>
  </pc:docChgLst>
  <pc:docChgLst>
    <pc:chgData name="Michael Vaughn" userId="ff78c5293d025a80" providerId="LiveId" clId="{6CE51C1C-456B-46F3-B5B1-8B60308BD587}"/>
    <pc:docChg chg="undo custSel addSld delSld modSld sldOrd modSection">
      <pc:chgData name="Michael Vaughn" userId="ff78c5293d025a80" providerId="LiveId" clId="{6CE51C1C-456B-46F3-B5B1-8B60308BD587}" dt="2023-01-31T01:02:25.727" v="2507" actId="478"/>
      <pc:docMkLst>
        <pc:docMk/>
      </pc:docMkLst>
      <pc:sldChg chg="del">
        <pc:chgData name="Michael Vaughn" userId="ff78c5293d025a80" providerId="LiveId" clId="{6CE51C1C-456B-46F3-B5B1-8B60308BD587}" dt="2023-01-30T23:54:23.010" v="1494" actId="47"/>
        <pc:sldMkLst>
          <pc:docMk/>
          <pc:sldMk cId="1884455457" sldId="259"/>
        </pc:sldMkLst>
      </pc:sldChg>
      <pc:sldChg chg="modSp del mod">
        <pc:chgData name="Michael Vaughn" userId="ff78c5293d025a80" providerId="LiveId" clId="{6CE51C1C-456B-46F3-B5B1-8B60308BD587}" dt="2023-01-30T23:24:03.034" v="799" actId="47"/>
        <pc:sldMkLst>
          <pc:docMk/>
          <pc:sldMk cId="1766325147" sldId="265"/>
        </pc:sldMkLst>
        <pc:spChg chg="mod">
          <ac:chgData name="Michael Vaughn" userId="ff78c5293d025a80" providerId="LiveId" clId="{6CE51C1C-456B-46F3-B5B1-8B60308BD587}" dt="2023-01-30T15:42:05.470" v="112" actId="20577"/>
          <ac:spMkLst>
            <pc:docMk/>
            <pc:sldMk cId="1766325147" sldId="265"/>
            <ac:spMk id="2" creationId="{00000000-0000-0000-0000-000000000000}"/>
          </ac:spMkLst>
        </pc:spChg>
      </pc:sldChg>
      <pc:sldChg chg="addSp delSp modSp mod">
        <pc:chgData name="Michael Vaughn" userId="ff78c5293d025a80" providerId="LiveId" clId="{6CE51C1C-456B-46F3-B5B1-8B60308BD587}" dt="2023-01-31T00:50:35.291" v="2368" actId="14100"/>
        <pc:sldMkLst>
          <pc:docMk/>
          <pc:sldMk cId="2892526394" sldId="266"/>
        </pc:sldMkLst>
        <pc:spChg chg="mod">
          <ac:chgData name="Michael Vaughn" userId="ff78c5293d025a80" providerId="LiveId" clId="{6CE51C1C-456B-46F3-B5B1-8B60308BD587}" dt="2023-01-31T00:43:03.514" v="2246" actId="313"/>
          <ac:spMkLst>
            <pc:docMk/>
            <pc:sldMk cId="2892526394" sldId="266"/>
            <ac:spMk id="2" creationId="{00000000-0000-0000-0000-000000000000}"/>
          </ac:spMkLst>
        </pc:spChg>
        <pc:spChg chg="del mod">
          <ac:chgData name="Michael Vaughn" userId="ff78c5293d025a80" providerId="LiveId" clId="{6CE51C1C-456B-46F3-B5B1-8B60308BD587}" dt="2023-01-30T23:24:11.601" v="801" actId="478"/>
          <ac:spMkLst>
            <pc:docMk/>
            <pc:sldMk cId="2892526394" sldId="266"/>
            <ac:spMk id="4" creationId="{27EAF4B7-7CD1-4999-9F21-E239EE172CF6}"/>
          </ac:spMkLst>
        </pc:spChg>
        <pc:spChg chg="del">
          <ac:chgData name="Michael Vaughn" userId="ff78c5293d025a80" providerId="LiveId" clId="{6CE51C1C-456B-46F3-B5B1-8B60308BD587}" dt="2023-01-30T23:31:44.378" v="1136" actId="478"/>
          <ac:spMkLst>
            <pc:docMk/>
            <pc:sldMk cId="2892526394" sldId="266"/>
            <ac:spMk id="6" creationId="{E672FD7D-51CB-4E42-84A0-ECBA29E6656B}"/>
          </ac:spMkLst>
        </pc:spChg>
        <pc:spChg chg="add del mod">
          <ac:chgData name="Michael Vaughn" userId="ff78c5293d025a80" providerId="LiveId" clId="{6CE51C1C-456B-46F3-B5B1-8B60308BD587}" dt="2023-01-30T23:24:32.991" v="802" actId="478"/>
          <ac:spMkLst>
            <pc:docMk/>
            <pc:sldMk cId="2892526394" sldId="266"/>
            <ac:spMk id="7" creationId="{0A634255-2D87-04B7-5FC4-90AC24B81BCB}"/>
          </ac:spMkLst>
        </pc:spChg>
        <pc:spChg chg="add mod">
          <ac:chgData name="Michael Vaughn" userId="ff78c5293d025a80" providerId="LiveId" clId="{6CE51C1C-456B-46F3-B5B1-8B60308BD587}" dt="2023-01-31T00:50:35.291" v="2368" actId="14100"/>
          <ac:spMkLst>
            <pc:docMk/>
            <pc:sldMk cId="2892526394" sldId="266"/>
            <ac:spMk id="8" creationId="{D2A63102-186D-2D8C-4074-79C8666C9454}"/>
          </ac:spMkLst>
        </pc:spChg>
        <pc:picChg chg="del">
          <ac:chgData name="Michael Vaughn" userId="ff78c5293d025a80" providerId="LiveId" clId="{6CE51C1C-456B-46F3-B5B1-8B60308BD587}" dt="2023-01-30T23:24:34.860" v="803" actId="478"/>
          <ac:picMkLst>
            <pc:docMk/>
            <pc:sldMk cId="2892526394" sldId="266"/>
            <ac:picMk id="5" creationId="{84BB8FEC-3FEF-4124-9583-65BF892750E9}"/>
          </ac:picMkLst>
        </pc:picChg>
      </pc:sldChg>
      <pc:sldChg chg="del">
        <pc:chgData name="Michael Vaughn" userId="ff78c5293d025a80" providerId="LiveId" clId="{6CE51C1C-456B-46F3-B5B1-8B60308BD587}" dt="2023-01-30T23:54:16.936" v="1470" actId="47"/>
        <pc:sldMkLst>
          <pc:docMk/>
          <pc:sldMk cId="1580595521" sldId="268"/>
        </pc:sldMkLst>
      </pc:sldChg>
      <pc:sldChg chg="del">
        <pc:chgData name="Michael Vaughn" userId="ff78c5293d025a80" providerId="LiveId" clId="{6CE51C1C-456B-46F3-B5B1-8B60308BD587}" dt="2023-01-30T23:54:18.762" v="1479" actId="47"/>
        <pc:sldMkLst>
          <pc:docMk/>
          <pc:sldMk cId="3220634176" sldId="269"/>
        </pc:sldMkLst>
      </pc:sldChg>
      <pc:sldChg chg="del">
        <pc:chgData name="Michael Vaughn" userId="ff78c5293d025a80" providerId="LiveId" clId="{6CE51C1C-456B-46F3-B5B1-8B60308BD587}" dt="2023-01-30T23:54:17.107" v="1471" actId="47"/>
        <pc:sldMkLst>
          <pc:docMk/>
          <pc:sldMk cId="1148593019" sldId="270"/>
        </pc:sldMkLst>
      </pc:sldChg>
      <pc:sldChg chg="del">
        <pc:chgData name="Michael Vaughn" userId="ff78c5293d025a80" providerId="LiveId" clId="{6CE51C1C-456B-46F3-B5B1-8B60308BD587}" dt="2023-01-30T23:54:17.325" v="1472" actId="47"/>
        <pc:sldMkLst>
          <pc:docMk/>
          <pc:sldMk cId="3326736220" sldId="271"/>
        </pc:sldMkLst>
      </pc:sldChg>
      <pc:sldChg chg="del">
        <pc:chgData name="Michael Vaughn" userId="ff78c5293d025a80" providerId="LiveId" clId="{6CE51C1C-456B-46F3-B5B1-8B60308BD587}" dt="2023-01-30T23:54:17.575" v="1473" actId="47"/>
        <pc:sldMkLst>
          <pc:docMk/>
          <pc:sldMk cId="2673301539" sldId="272"/>
        </pc:sldMkLst>
      </pc:sldChg>
      <pc:sldChg chg="del">
        <pc:chgData name="Michael Vaughn" userId="ff78c5293d025a80" providerId="LiveId" clId="{6CE51C1C-456B-46F3-B5B1-8B60308BD587}" dt="2023-01-30T23:54:18.528" v="1478" actId="47"/>
        <pc:sldMkLst>
          <pc:docMk/>
          <pc:sldMk cId="2787631851" sldId="273"/>
        </pc:sldMkLst>
      </pc:sldChg>
      <pc:sldChg chg="del">
        <pc:chgData name="Michael Vaughn" userId="ff78c5293d025a80" providerId="LiveId" clId="{6CE51C1C-456B-46F3-B5B1-8B60308BD587}" dt="2023-01-30T23:54:17.966" v="1475" actId="47"/>
        <pc:sldMkLst>
          <pc:docMk/>
          <pc:sldMk cId="3640442219" sldId="274"/>
        </pc:sldMkLst>
      </pc:sldChg>
      <pc:sldChg chg="del">
        <pc:chgData name="Michael Vaughn" userId="ff78c5293d025a80" providerId="LiveId" clId="{6CE51C1C-456B-46F3-B5B1-8B60308BD587}" dt="2023-01-30T23:54:17.747" v="1474" actId="47"/>
        <pc:sldMkLst>
          <pc:docMk/>
          <pc:sldMk cId="922529573" sldId="275"/>
        </pc:sldMkLst>
      </pc:sldChg>
      <pc:sldChg chg="del">
        <pc:chgData name="Michael Vaughn" userId="ff78c5293d025a80" providerId="LiveId" clId="{6CE51C1C-456B-46F3-B5B1-8B60308BD587}" dt="2023-01-30T23:54:19.778" v="1484" actId="47"/>
        <pc:sldMkLst>
          <pc:docMk/>
          <pc:sldMk cId="2864721582" sldId="276"/>
        </pc:sldMkLst>
      </pc:sldChg>
      <pc:sldChg chg="del">
        <pc:chgData name="Michael Vaughn" userId="ff78c5293d025a80" providerId="LiveId" clId="{6CE51C1C-456B-46F3-B5B1-8B60308BD587}" dt="2023-01-30T23:54:19.606" v="1483" actId="47"/>
        <pc:sldMkLst>
          <pc:docMk/>
          <pc:sldMk cId="2700118656" sldId="277"/>
        </pc:sldMkLst>
      </pc:sldChg>
      <pc:sldChg chg="del">
        <pc:chgData name="Michael Vaughn" userId="ff78c5293d025a80" providerId="LiveId" clId="{6CE51C1C-456B-46F3-B5B1-8B60308BD587}" dt="2023-01-30T23:54:19.387" v="1482" actId="47"/>
        <pc:sldMkLst>
          <pc:docMk/>
          <pc:sldMk cId="3960313196" sldId="278"/>
        </pc:sldMkLst>
      </pc:sldChg>
      <pc:sldChg chg="del">
        <pc:chgData name="Michael Vaughn" userId="ff78c5293d025a80" providerId="LiveId" clId="{6CE51C1C-456B-46F3-B5B1-8B60308BD587}" dt="2023-01-30T23:54:19.215" v="1481" actId="47"/>
        <pc:sldMkLst>
          <pc:docMk/>
          <pc:sldMk cId="1966785253" sldId="279"/>
        </pc:sldMkLst>
      </pc:sldChg>
      <pc:sldChg chg="del">
        <pc:chgData name="Michael Vaughn" userId="ff78c5293d025a80" providerId="LiveId" clId="{6CE51C1C-456B-46F3-B5B1-8B60308BD587}" dt="2023-01-30T23:54:21.746" v="1492" actId="47"/>
        <pc:sldMkLst>
          <pc:docMk/>
          <pc:sldMk cId="714850079" sldId="280"/>
        </pc:sldMkLst>
      </pc:sldChg>
      <pc:sldChg chg="del">
        <pc:chgData name="Michael Vaughn" userId="ff78c5293d025a80" providerId="LiveId" clId="{6CE51C1C-456B-46F3-B5B1-8B60308BD587}" dt="2023-01-30T23:54:20.465" v="1487" actId="47"/>
        <pc:sldMkLst>
          <pc:docMk/>
          <pc:sldMk cId="1479112774" sldId="281"/>
        </pc:sldMkLst>
      </pc:sldChg>
      <pc:sldChg chg="del">
        <pc:chgData name="Michael Vaughn" userId="ff78c5293d025a80" providerId="LiveId" clId="{6CE51C1C-456B-46F3-B5B1-8B60308BD587}" dt="2023-01-30T23:54:20.278" v="1486" actId="47"/>
        <pc:sldMkLst>
          <pc:docMk/>
          <pc:sldMk cId="2036523717" sldId="282"/>
        </pc:sldMkLst>
      </pc:sldChg>
      <pc:sldChg chg="del">
        <pc:chgData name="Michael Vaughn" userId="ff78c5293d025a80" providerId="LiveId" clId="{6CE51C1C-456B-46F3-B5B1-8B60308BD587}" dt="2023-01-30T23:54:19.965" v="1485" actId="47"/>
        <pc:sldMkLst>
          <pc:docMk/>
          <pc:sldMk cId="3387822609" sldId="283"/>
        </pc:sldMkLst>
      </pc:sldChg>
      <pc:sldChg chg="del">
        <pc:chgData name="Michael Vaughn" userId="ff78c5293d025a80" providerId="LiveId" clId="{6CE51C1C-456B-46F3-B5B1-8B60308BD587}" dt="2023-01-30T23:54:22.120" v="1493" actId="47"/>
        <pc:sldMkLst>
          <pc:docMk/>
          <pc:sldMk cId="3424946432" sldId="286"/>
        </pc:sldMkLst>
      </pc:sldChg>
      <pc:sldChg chg="del">
        <pc:chgData name="Michael Vaughn" userId="ff78c5293d025a80" providerId="LiveId" clId="{6CE51C1C-456B-46F3-B5B1-8B60308BD587}" dt="2023-01-30T23:54:27.353" v="1495" actId="47"/>
        <pc:sldMkLst>
          <pc:docMk/>
          <pc:sldMk cId="2119821098" sldId="287"/>
        </pc:sldMkLst>
      </pc:sldChg>
      <pc:sldChg chg="delSp modSp mod">
        <pc:chgData name="Michael Vaughn" userId="ff78c5293d025a80" providerId="LiveId" clId="{6CE51C1C-456B-46F3-B5B1-8B60308BD587}" dt="2023-01-31T00:52:02.148" v="2405" actId="20577"/>
        <pc:sldMkLst>
          <pc:docMk/>
          <pc:sldMk cId="1703109918" sldId="292"/>
        </pc:sldMkLst>
        <pc:spChg chg="mod">
          <ac:chgData name="Michael Vaughn" userId="ff78c5293d025a80" providerId="LiveId" clId="{6CE51C1C-456B-46F3-B5B1-8B60308BD587}" dt="2023-01-31T00:52:02.148" v="2405" actId="20577"/>
          <ac:spMkLst>
            <pc:docMk/>
            <pc:sldMk cId="1703109918" sldId="292"/>
            <ac:spMk id="2" creationId="{7D70FCAA-172F-4061-B126-4480F995501B}"/>
          </ac:spMkLst>
        </pc:spChg>
        <pc:picChg chg="del">
          <ac:chgData name="Michael Vaughn" userId="ff78c5293d025a80" providerId="LiveId" clId="{6CE51C1C-456B-46F3-B5B1-8B60308BD587}" dt="2023-01-30T15:39:32.006" v="56" actId="478"/>
          <ac:picMkLst>
            <pc:docMk/>
            <pc:sldMk cId="1703109918" sldId="292"/>
            <ac:picMk id="5" creationId="{FD600FD8-53C2-A113-E101-0E5F2AA53237}"/>
          </ac:picMkLst>
        </pc:picChg>
        <pc:picChg chg="del mod">
          <ac:chgData name="Michael Vaughn" userId="ff78c5293d025a80" providerId="LiveId" clId="{6CE51C1C-456B-46F3-B5B1-8B60308BD587}" dt="2023-01-30T15:39:33.131" v="58" actId="478"/>
          <ac:picMkLst>
            <pc:docMk/>
            <pc:sldMk cId="1703109918" sldId="292"/>
            <ac:picMk id="8" creationId="{EF671980-ABA1-728E-3403-201C634AD1E1}"/>
          </ac:picMkLst>
        </pc:picChg>
      </pc:sldChg>
      <pc:sldChg chg="delSp modSp mod">
        <pc:chgData name="Michael Vaughn" userId="ff78c5293d025a80" providerId="LiveId" clId="{6CE51C1C-456B-46F3-B5B1-8B60308BD587}" dt="2023-01-31T00:53:02.761" v="2420" actId="20577"/>
        <pc:sldMkLst>
          <pc:docMk/>
          <pc:sldMk cId="2283640999" sldId="293"/>
        </pc:sldMkLst>
        <pc:spChg chg="mod">
          <ac:chgData name="Michael Vaughn" userId="ff78c5293d025a80" providerId="LiveId" clId="{6CE51C1C-456B-46F3-B5B1-8B60308BD587}" dt="2023-01-30T16:04:05.228" v="285" actId="1076"/>
          <ac:spMkLst>
            <pc:docMk/>
            <pc:sldMk cId="2283640999" sldId="293"/>
            <ac:spMk id="2" creationId="{00000000-0000-0000-0000-000000000000}"/>
          </ac:spMkLst>
        </pc:spChg>
        <pc:spChg chg="mod">
          <ac:chgData name="Michael Vaughn" userId="ff78c5293d025a80" providerId="LiveId" clId="{6CE51C1C-456B-46F3-B5B1-8B60308BD587}" dt="2023-01-31T00:53:02.761" v="2420" actId="20577"/>
          <ac:spMkLst>
            <pc:docMk/>
            <pc:sldMk cId="2283640999" sldId="293"/>
            <ac:spMk id="3" creationId="{00000000-0000-0000-0000-000000000000}"/>
          </ac:spMkLst>
        </pc:spChg>
        <pc:spChg chg="del">
          <ac:chgData name="Michael Vaughn" userId="ff78c5293d025a80" providerId="LiveId" clId="{6CE51C1C-456B-46F3-B5B1-8B60308BD587}" dt="2023-01-30T15:40:50.736" v="65" actId="478"/>
          <ac:spMkLst>
            <pc:docMk/>
            <pc:sldMk cId="2283640999" sldId="293"/>
            <ac:spMk id="6" creationId="{BCD59BA8-56F0-414F-8610-D2377A32E175}"/>
          </ac:spMkLst>
        </pc:spChg>
        <pc:spChg chg="del mod">
          <ac:chgData name="Michael Vaughn" userId="ff78c5293d025a80" providerId="LiveId" clId="{6CE51C1C-456B-46F3-B5B1-8B60308BD587}" dt="2023-01-30T15:40:48.455" v="64" actId="478"/>
          <ac:spMkLst>
            <pc:docMk/>
            <pc:sldMk cId="2283640999" sldId="293"/>
            <ac:spMk id="7" creationId="{61518792-E4F1-4D41-89E4-ED1BCA41BB21}"/>
          </ac:spMkLst>
        </pc:spChg>
      </pc:sldChg>
      <pc:sldChg chg="del">
        <pc:chgData name="Michael Vaughn" userId="ff78c5293d025a80" providerId="LiveId" clId="{6CE51C1C-456B-46F3-B5B1-8B60308BD587}" dt="2023-01-30T23:54:19.028" v="1480" actId="47"/>
        <pc:sldMkLst>
          <pc:docMk/>
          <pc:sldMk cId="3399657715" sldId="294"/>
        </pc:sldMkLst>
      </pc:sldChg>
      <pc:sldChg chg="del">
        <pc:chgData name="Michael Vaughn" userId="ff78c5293d025a80" providerId="LiveId" clId="{6CE51C1C-456B-46F3-B5B1-8B60308BD587}" dt="2023-01-30T23:54:07.647" v="1464" actId="47"/>
        <pc:sldMkLst>
          <pc:docMk/>
          <pc:sldMk cId="4180561628" sldId="295"/>
        </pc:sldMkLst>
      </pc:sldChg>
      <pc:sldChg chg="del">
        <pc:chgData name="Michael Vaughn" userId="ff78c5293d025a80" providerId="LiveId" clId="{6CE51C1C-456B-46F3-B5B1-8B60308BD587}" dt="2023-01-30T23:54:01.160" v="1462" actId="47"/>
        <pc:sldMkLst>
          <pc:docMk/>
          <pc:sldMk cId="102237041" sldId="296"/>
        </pc:sldMkLst>
      </pc:sldChg>
      <pc:sldChg chg="del">
        <pc:chgData name="Michael Vaughn" userId="ff78c5293d025a80" providerId="LiveId" clId="{6CE51C1C-456B-46F3-B5B1-8B60308BD587}" dt="2023-01-30T23:54:04.858" v="1463" actId="47"/>
        <pc:sldMkLst>
          <pc:docMk/>
          <pc:sldMk cId="3367403074" sldId="297"/>
        </pc:sldMkLst>
      </pc:sldChg>
      <pc:sldChg chg="del">
        <pc:chgData name="Michael Vaughn" userId="ff78c5293d025a80" providerId="LiveId" clId="{6CE51C1C-456B-46F3-B5B1-8B60308BD587}" dt="2023-01-30T23:54:18.169" v="1476" actId="47"/>
        <pc:sldMkLst>
          <pc:docMk/>
          <pc:sldMk cId="2478930795" sldId="298"/>
        </pc:sldMkLst>
      </pc:sldChg>
      <pc:sldChg chg="del">
        <pc:chgData name="Michael Vaughn" userId="ff78c5293d025a80" providerId="LiveId" clId="{6CE51C1C-456B-46F3-B5B1-8B60308BD587}" dt="2023-01-30T23:54:18.356" v="1477" actId="47"/>
        <pc:sldMkLst>
          <pc:docMk/>
          <pc:sldMk cId="1702210509" sldId="299"/>
        </pc:sldMkLst>
      </pc:sldChg>
      <pc:sldChg chg="del">
        <pc:chgData name="Michael Vaughn" userId="ff78c5293d025a80" providerId="LiveId" clId="{6CE51C1C-456B-46F3-B5B1-8B60308BD587}" dt="2023-01-30T23:54:09.564" v="1467" actId="47"/>
        <pc:sldMkLst>
          <pc:docMk/>
          <pc:sldMk cId="1302740557" sldId="301"/>
        </pc:sldMkLst>
      </pc:sldChg>
      <pc:sldChg chg="del">
        <pc:chgData name="Michael Vaughn" userId="ff78c5293d025a80" providerId="LiveId" clId="{6CE51C1C-456B-46F3-B5B1-8B60308BD587}" dt="2023-01-30T23:54:20.637" v="1488" actId="47"/>
        <pc:sldMkLst>
          <pc:docMk/>
          <pc:sldMk cId="3322025069" sldId="304"/>
        </pc:sldMkLst>
      </pc:sldChg>
      <pc:sldChg chg="del">
        <pc:chgData name="Michael Vaughn" userId="ff78c5293d025a80" providerId="LiveId" clId="{6CE51C1C-456B-46F3-B5B1-8B60308BD587}" dt="2023-01-30T23:54:20.793" v="1489" actId="47"/>
        <pc:sldMkLst>
          <pc:docMk/>
          <pc:sldMk cId="1872928794" sldId="305"/>
        </pc:sldMkLst>
      </pc:sldChg>
      <pc:sldChg chg="del">
        <pc:chgData name="Michael Vaughn" userId="ff78c5293d025a80" providerId="LiveId" clId="{6CE51C1C-456B-46F3-B5B1-8B60308BD587}" dt="2023-01-30T23:54:10.334" v="1468" actId="47"/>
        <pc:sldMkLst>
          <pc:docMk/>
          <pc:sldMk cId="1147157299" sldId="306"/>
        </pc:sldMkLst>
      </pc:sldChg>
      <pc:sldChg chg="del">
        <pc:chgData name="Michael Vaughn" userId="ff78c5293d025a80" providerId="LiveId" clId="{6CE51C1C-456B-46F3-B5B1-8B60308BD587}" dt="2023-01-30T23:54:20.996" v="1490" actId="47"/>
        <pc:sldMkLst>
          <pc:docMk/>
          <pc:sldMk cId="2948104240" sldId="307"/>
        </pc:sldMkLst>
      </pc:sldChg>
      <pc:sldChg chg="del">
        <pc:chgData name="Michael Vaughn" userId="ff78c5293d025a80" providerId="LiveId" clId="{6CE51C1C-456B-46F3-B5B1-8B60308BD587}" dt="2023-01-30T23:54:21.527" v="1491" actId="47"/>
        <pc:sldMkLst>
          <pc:docMk/>
          <pc:sldMk cId="3805768608" sldId="308"/>
        </pc:sldMkLst>
      </pc:sldChg>
      <pc:sldChg chg="del">
        <pc:chgData name="Michael Vaughn" userId="ff78c5293d025a80" providerId="LiveId" clId="{6CE51C1C-456B-46F3-B5B1-8B60308BD587}" dt="2023-01-30T23:54:10.912" v="1469" actId="47"/>
        <pc:sldMkLst>
          <pc:docMk/>
          <pc:sldMk cId="871862041" sldId="310"/>
        </pc:sldMkLst>
      </pc:sldChg>
      <pc:sldChg chg="del">
        <pc:chgData name="Michael Vaughn" userId="ff78c5293d025a80" providerId="LiveId" clId="{6CE51C1C-456B-46F3-B5B1-8B60308BD587}" dt="2023-01-30T23:54:07.928" v="1465" actId="47"/>
        <pc:sldMkLst>
          <pc:docMk/>
          <pc:sldMk cId="3713171147" sldId="311"/>
        </pc:sldMkLst>
      </pc:sldChg>
      <pc:sldChg chg="del">
        <pc:chgData name="Michael Vaughn" userId="ff78c5293d025a80" providerId="LiveId" clId="{6CE51C1C-456B-46F3-B5B1-8B60308BD587}" dt="2023-01-30T23:54:08.209" v="1466" actId="47"/>
        <pc:sldMkLst>
          <pc:docMk/>
          <pc:sldMk cId="3834706318" sldId="312"/>
        </pc:sldMkLst>
      </pc:sldChg>
      <pc:sldChg chg="modSp add mod">
        <pc:chgData name="Michael Vaughn" userId="ff78c5293d025a80" providerId="LiveId" clId="{6CE51C1C-456B-46F3-B5B1-8B60308BD587}" dt="2023-01-31T00:54:00.266" v="2435" actId="20577"/>
        <pc:sldMkLst>
          <pc:docMk/>
          <pc:sldMk cId="3861686690" sldId="313"/>
        </pc:sldMkLst>
        <pc:spChg chg="mod">
          <ac:chgData name="Michael Vaughn" userId="ff78c5293d025a80" providerId="LiveId" clId="{6CE51C1C-456B-46F3-B5B1-8B60308BD587}" dt="2023-01-30T23:22:28.283" v="787" actId="20577"/>
          <ac:spMkLst>
            <pc:docMk/>
            <pc:sldMk cId="3861686690" sldId="313"/>
            <ac:spMk id="2" creationId="{00000000-0000-0000-0000-000000000000}"/>
          </ac:spMkLst>
        </pc:spChg>
        <pc:spChg chg="mod">
          <ac:chgData name="Michael Vaughn" userId="ff78c5293d025a80" providerId="LiveId" clId="{6CE51C1C-456B-46F3-B5B1-8B60308BD587}" dt="2023-01-31T00:54:00.266" v="2435" actId="20577"/>
          <ac:spMkLst>
            <pc:docMk/>
            <pc:sldMk cId="3861686690" sldId="313"/>
            <ac:spMk id="3" creationId="{00000000-0000-0000-0000-000000000000}"/>
          </ac:spMkLst>
        </pc:spChg>
      </pc:sldChg>
      <pc:sldChg chg="addSp delSp modSp add mod ord">
        <pc:chgData name="Michael Vaughn" userId="ff78c5293d025a80" providerId="LiveId" clId="{6CE51C1C-456B-46F3-B5B1-8B60308BD587}" dt="2023-01-31T00:11:38.034" v="1723" actId="1076"/>
        <pc:sldMkLst>
          <pc:docMk/>
          <pc:sldMk cId="3601485556" sldId="314"/>
        </pc:sldMkLst>
        <pc:spChg chg="mod">
          <ac:chgData name="Michael Vaughn" userId="ff78c5293d025a80" providerId="LiveId" clId="{6CE51C1C-456B-46F3-B5B1-8B60308BD587}" dt="2023-01-30T23:53:54.056" v="1461" actId="313"/>
          <ac:spMkLst>
            <pc:docMk/>
            <pc:sldMk cId="3601485556" sldId="314"/>
            <ac:spMk id="2" creationId="{00000000-0000-0000-0000-000000000000}"/>
          </ac:spMkLst>
        </pc:spChg>
        <pc:spChg chg="del mod">
          <ac:chgData name="Michael Vaughn" userId="ff78c5293d025a80" providerId="LiveId" clId="{6CE51C1C-456B-46F3-B5B1-8B60308BD587}" dt="2023-01-30T23:57:40.409" v="1530" actId="478"/>
          <ac:spMkLst>
            <pc:docMk/>
            <pc:sldMk cId="3601485556" sldId="314"/>
            <ac:spMk id="8" creationId="{D2A63102-186D-2D8C-4074-79C8666C9454}"/>
          </ac:spMkLst>
        </pc:spChg>
        <pc:spChg chg="add mod">
          <ac:chgData name="Michael Vaughn" userId="ff78c5293d025a80" providerId="LiveId" clId="{6CE51C1C-456B-46F3-B5B1-8B60308BD587}" dt="2023-01-30T23:58:59.798" v="1550" actId="1035"/>
          <ac:spMkLst>
            <pc:docMk/>
            <pc:sldMk cId="3601485556" sldId="314"/>
            <ac:spMk id="12" creationId="{8E333AC8-E1E6-26FF-1296-CAEF196658E1}"/>
          </ac:spMkLst>
        </pc:spChg>
        <pc:spChg chg="add mod">
          <ac:chgData name="Michael Vaughn" userId="ff78c5293d025a80" providerId="LiveId" clId="{6CE51C1C-456B-46F3-B5B1-8B60308BD587}" dt="2023-01-31T00:10:33.828" v="1689" actId="1076"/>
          <ac:spMkLst>
            <pc:docMk/>
            <pc:sldMk cId="3601485556" sldId="314"/>
            <ac:spMk id="13" creationId="{1FA83D02-BD2C-69AE-F55B-127FBAE10F67}"/>
          </ac:spMkLst>
        </pc:spChg>
        <pc:spChg chg="add mod">
          <ac:chgData name="Michael Vaughn" userId="ff78c5293d025a80" providerId="LiveId" clId="{6CE51C1C-456B-46F3-B5B1-8B60308BD587}" dt="2023-01-31T00:11:38.034" v="1723" actId="1076"/>
          <ac:spMkLst>
            <pc:docMk/>
            <pc:sldMk cId="3601485556" sldId="314"/>
            <ac:spMk id="14" creationId="{2810803C-7E79-DEF1-7925-A23DA29D5F5B}"/>
          </ac:spMkLst>
        </pc:spChg>
        <pc:spChg chg="add mod">
          <ac:chgData name="Michael Vaughn" userId="ff78c5293d025a80" providerId="LiveId" clId="{6CE51C1C-456B-46F3-B5B1-8B60308BD587}" dt="2023-01-31T00:09:48.980" v="1684" actId="1076"/>
          <ac:spMkLst>
            <pc:docMk/>
            <pc:sldMk cId="3601485556" sldId="314"/>
            <ac:spMk id="15" creationId="{9FE2C8EC-1DBC-8CB2-EF81-CFC197DABE3E}"/>
          </ac:spMkLst>
        </pc:spChg>
        <pc:spChg chg="add mod">
          <ac:chgData name="Michael Vaughn" userId="ff78c5293d025a80" providerId="LiveId" clId="{6CE51C1C-456B-46F3-B5B1-8B60308BD587}" dt="2023-01-31T00:10:52.384" v="1718" actId="1035"/>
          <ac:spMkLst>
            <pc:docMk/>
            <pc:sldMk cId="3601485556" sldId="314"/>
            <ac:spMk id="16" creationId="{5BDD4249-1142-7F12-D854-AC3244D4B8AF}"/>
          </ac:spMkLst>
        </pc:spChg>
        <pc:spChg chg="add mod">
          <ac:chgData name="Michael Vaughn" userId="ff78c5293d025a80" providerId="LiveId" clId="{6CE51C1C-456B-46F3-B5B1-8B60308BD587}" dt="2023-01-30T23:59:11.966" v="1576" actId="1038"/>
          <ac:spMkLst>
            <pc:docMk/>
            <pc:sldMk cId="3601485556" sldId="314"/>
            <ac:spMk id="19" creationId="{9EF80E2D-7A0D-8512-D916-834A9C9E4F8B}"/>
          </ac:spMkLst>
        </pc:spChg>
        <pc:spChg chg="add mod">
          <ac:chgData name="Michael Vaughn" userId="ff78c5293d025a80" providerId="LiveId" clId="{6CE51C1C-456B-46F3-B5B1-8B60308BD587}" dt="2023-01-30T23:56:14.719" v="1510" actId="1076"/>
          <ac:spMkLst>
            <pc:docMk/>
            <pc:sldMk cId="3601485556" sldId="314"/>
            <ac:spMk id="20" creationId="{F24D750B-3C08-9705-C719-04C6E9B20592}"/>
          </ac:spMkLst>
        </pc:spChg>
        <pc:picChg chg="add mod ord">
          <ac:chgData name="Michael Vaughn" userId="ff78c5293d025a80" providerId="LiveId" clId="{6CE51C1C-456B-46F3-B5B1-8B60308BD587}" dt="2023-01-31T00:09:00.562" v="1678" actId="14100"/>
          <ac:picMkLst>
            <pc:docMk/>
            <pc:sldMk cId="3601485556" sldId="314"/>
            <ac:picMk id="4" creationId="{107CB47F-3E22-AFCD-C210-E43792A0FF05}"/>
          </ac:picMkLst>
        </pc:picChg>
        <pc:picChg chg="add mod">
          <ac:chgData name="Michael Vaughn" userId="ff78c5293d025a80" providerId="LiveId" clId="{6CE51C1C-456B-46F3-B5B1-8B60308BD587}" dt="2023-01-31T00:10:58.197" v="1720" actId="1076"/>
          <ac:picMkLst>
            <pc:docMk/>
            <pc:sldMk cId="3601485556" sldId="314"/>
            <ac:picMk id="6" creationId="{7FD673A3-4A72-A590-968D-E964D0B98888}"/>
          </ac:picMkLst>
        </pc:picChg>
        <pc:picChg chg="add mod ord">
          <ac:chgData name="Michael Vaughn" userId="ff78c5293d025a80" providerId="LiveId" clId="{6CE51C1C-456B-46F3-B5B1-8B60308BD587}" dt="2023-01-31T00:11:09.804" v="1721" actId="1076"/>
          <ac:picMkLst>
            <pc:docMk/>
            <pc:sldMk cId="3601485556" sldId="314"/>
            <ac:picMk id="9" creationId="{DE7F80CD-E0B8-4B14-D333-3C0558330A1E}"/>
          </ac:picMkLst>
        </pc:picChg>
        <pc:picChg chg="add mod">
          <ac:chgData name="Michael Vaughn" userId="ff78c5293d025a80" providerId="LiveId" clId="{6CE51C1C-456B-46F3-B5B1-8B60308BD587}" dt="2023-01-31T00:11:14.194" v="1722" actId="14100"/>
          <ac:picMkLst>
            <pc:docMk/>
            <pc:sldMk cId="3601485556" sldId="314"/>
            <ac:picMk id="11" creationId="{FCC4FC6A-3751-9749-D223-0BE8BD384B98}"/>
          </ac:picMkLst>
        </pc:picChg>
        <pc:cxnChg chg="add mod">
          <ac:chgData name="Michael Vaughn" userId="ff78c5293d025a80" providerId="LiveId" clId="{6CE51C1C-456B-46F3-B5B1-8B60308BD587}" dt="2023-01-31T00:10:52.384" v="1718" actId="1035"/>
          <ac:cxnSpMkLst>
            <pc:docMk/>
            <pc:sldMk cId="3601485556" sldId="314"/>
            <ac:cxnSpMk id="17" creationId="{6341D70B-E7A6-C499-28F1-C8792052712B}"/>
          </ac:cxnSpMkLst>
        </pc:cxnChg>
      </pc:sldChg>
      <pc:sldChg chg="addSp delSp modSp add mod">
        <pc:chgData name="Michael Vaughn" userId="ff78c5293d025a80" providerId="LiveId" clId="{6CE51C1C-456B-46F3-B5B1-8B60308BD587}" dt="2023-01-31T01:01:46.012" v="2503" actId="1076"/>
        <pc:sldMkLst>
          <pc:docMk/>
          <pc:sldMk cId="2056499095" sldId="315"/>
        </pc:sldMkLst>
        <pc:spChg chg="mod">
          <ac:chgData name="Michael Vaughn" userId="ff78c5293d025a80" providerId="LiveId" clId="{6CE51C1C-456B-46F3-B5B1-8B60308BD587}" dt="2023-01-30T23:32:19.326" v="1170" actId="313"/>
          <ac:spMkLst>
            <pc:docMk/>
            <pc:sldMk cId="2056499095" sldId="315"/>
            <ac:spMk id="2" creationId="{00000000-0000-0000-0000-000000000000}"/>
          </ac:spMkLst>
        </pc:spChg>
        <pc:spChg chg="del">
          <ac:chgData name="Michael Vaughn" userId="ff78c5293d025a80" providerId="LiveId" clId="{6CE51C1C-456B-46F3-B5B1-8B60308BD587}" dt="2023-01-30T23:32:49.372" v="1174" actId="478"/>
          <ac:spMkLst>
            <pc:docMk/>
            <pc:sldMk cId="2056499095" sldId="315"/>
            <ac:spMk id="8" creationId="{D2A63102-186D-2D8C-4074-79C8666C9454}"/>
          </ac:spMkLst>
        </pc:spChg>
        <pc:spChg chg="add mod">
          <ac:chgData name="Michael Vaughn" userId="ff78c5293d025a80" providerId="LiveId" clId="{6CE51C1C-456B-46F3-B5B1-8B60308BD587}" dt="2023-01-31T00:55:25.930" v="2444" actId="1035"/>
          <ac:spMkLst>
            <pc:docMk/>
            <pc:sldMk cId="2056499095" sldId="315"/>
            <ac:spMk id="14" creationId="{F6D9B2EE-4670-2269-5C94-731C8CB49CEF}"/>
          </ac:spMkLst>
        </pc:spChg>
        <pc:spChg chg="add mod">
          <ac:chgData name="Michael Vaughn" userId="ff78c5293d025a80" providerId="LiveId" clId="{6CE51C1C-456B-46F3-B5B1-8B60308BD587}" dt="2023-01-30T23:39:16.371" v="1251" actId="1037"/>
          <ac:spMkLst>
            <pc:docMk/>
            <pc:sldMk cId="2056499095" sldId="315"/>
            <ac:spMk id="17" creationId="{B4208D81-C829-3E45-26C4-FDA2F328CD67}"/>
          </ac:spMkLst>
        </pc:spChg>
        <pc:spChg chg="add del mod">
          <ac:chgData name="Michael Vaughn" userId="ff78c5293d025a80" providerId="LiveId" clId="{6CE51C1C-456B-46F3-B5B1-8B60308BD587}" dt="2023-01-31T00:56:56.801" v="2471" actId="478"/>
          <ac:spMkLst>
            <pc:docMk/>
            <pc:sldMk cId="2056499095" sldId="315"/>
            <ac:spMk id="18" creationId="{F2ED6DF9-ED27-F915-9645-B04DE89CF26A}"/>
          </ac:spMkLst>
        </pc:spChg>
        <pc:spChg chg="add mod">
          <ac:chgData name="Michael Vaughn" userId="ff78c5293d025a80" providerId="LiveId" clId="{6CE51C1C-456B-46F3-B5B1-8B60308BD587}" dt="2023-01-31T00:56:47.362" v="2469" actId="1076"/>
          <ac:spMkLst>
            <pc:docMk/>
            <pc:sldMk cId="2056499095" sldId="315"/>
            <ac:spMk id="19" creationId="{EBB79144-C8A9-D272-E63A-71056A953693}"/>
          </ac:spMkLst>
        </pc:spChg>
        <pc:spChg chg="add mod">
          <ac:chgData name="Michael Vaughn" userId="ff78c5293d025a80" providerId="LiveId" clId="{6CE51C1C-456B-46F3-B5B1-8B60308BD587}" dt="2023-01-31T00:57:00.808" v="2472" actId="1076"/>
          <ac:spMkLst>
            <pc:docMk/>
            <pc:sldMk cId="2056499095" sldId="315"/>
            <ac:spMk id="20" creationId="{1F94BC99-3C87-3245-3314-F3DCA7462439}"/>
          </ac:spMkLst>
        </pc:spChg>
        <pc:spChg chg="add mod">
          <ac:chgData name="Michael Vaughn" userId="ff78c5293d025a80" providerId="LiveId" clId="{6CE51C1C-456B-46F3-B5B1-8B60308BD587}" dt="2023-01-31T01:01:46.012" v="2503" actId="1076"/>
          <ac:spMkLst>
            <pc:docMk/>
            <pc:sldMk cId="2056499095" sldId="315"/>
            <ac:spMk id="37" creationId="{DD62FC09-F1D0-04A9-BF91-C2FCFCD66F31}"/>
          </ac:spMkLst>
        </pc:spChg>
        <pc:picChg chg="add mod">
          <ac:chgData name="Michael Vaughn" userId="ff78c5293d025a80" providerId="LiveId" clId="{6CE51C1C-456B-46F3-B5B1-8B60308BD587}" dt="2023-01-31T00:55:14.502" v="2439" actId="1076"/>
          <ac:picMkLst>
            <pc:docMk/>
            <pc:sldMk cId="2056499095" sldId="315"/>
            <ac:picMk id="4" creationId="{DF2DD3C7-188E-9598-FA94-9D156745AFAA}"/>
          </ac:picMkLst>
        </pc:picChg>
        <pc:picChg chg="add mod">
          <ac:chgData name="Michael Vaughn" userId="ff78c5293d025a80" providerId="LiveId" clId="{6CE51C1C-456B-46F3-B5B1-8B60308BD587}" dt="2023-01-31T00:57:46.604" v="2481" actId="692"/>
          <ac:picMkLst>
            <pc:docMk/>
            <pc:sldMk cId="2056499095" sldId="315"/>
            <ac:picMk id="6" creationId="{4A0B1D49-49F7-D36A-30C5-93A4260DEC0E}"/>
          </ac:picMkLst>
        </pc:picChg>
        <pc:picChg chg="add del mod">
          <ac:chgData name="Michael Vaughn" userId="ff78c5293d025a80" providerId="LiveId" clId="{6CE51C1C-456B-46F3-B5B1-8B60308BD587}" dt="2023-01-30T23:36:12.286" v="1187" actId="478"/>
          <ac:picMkLst>
            <pc:docMk/>
            <pc:sldMk cId="2056499095" sldId="315"/>
            <ac:picMk id="9" creationId="{31D0064E-C5DA-B6AC-FBC6-5F4A03D51880}"/>
          </ac:picMkLst>
        </pc:picChg>
        <pc:picChg chg="add mod">
          <ac:chgData name="Michael Vaughn" userId="ff78c5293d025a80" providerId="LiveId" clId="{6CE51C1C-456B-46F3-B5B1-8B60308BD587}" dt="2023-01-31T01:00:01.450" v="2497" actId="1076"/>
          <ac:picMkLst>
            <pc:docMk/>
            <pc:sldMk cId="2056499095" sldId="315"/>
            <ac:picMk id="11" creationId="{1C80C175-50A3-62F2-3A1B-77CB2542E71A}"/>
          </ac:picMkLst>
        </pc:picChg>
        <pc:picChg chg="add mod">
          <ac:chgData name="Michael Vaughn" userId="ff78c5293d025a80" providerId="LiveId" clId="{6CE51C1C-456B-46F3-B5B1-8B60308BD587}" dt="2023-01-31T00:57:39.105" v="2480" actId="692"/>
          <ac:picMkLst>
            <pc:docMk/>
            <pc:sldMk cId="2056499095" sldId="315"/>
            <ac:picMk id="13" creationId="{3BC1F267-76C4-96B0-F23F-B3BB0678117A}"/>
          </ac:picMkLst>
        </pc:picChg>
        <pc:cxnChg chg="add mod">
          <ac:chgData name="Michael Vaughn" userId="ff78c5293d025a80" providerId="LiveId" clId="{6CE51C1C-456B-46F3-B5B1-8B60308BD587}" dt="2023-01-31T01:00:26.612" v="2500" actId="14100"/>
          <ac:cxnSpMkLst>
            <pc:docMk/>
            <pc:sldMk cId="2056499095" sldId="315"/>
            <ac:cxnSpMk id="16" creationId="{2EFED133-66A6-39A3-1739-3328E9017573}"/>
          </ac:cxnSpMkLst>
        </pc:cxnChg>
        <pc:cxnChg chg="add mod">
          <ac:chgData name="Michael Vaughn" userId="ff78c5293d025a80" providerId="LiveId" clId="{6CE51C1C-456B-46F3-B5B1-8B60308BD587}" dt="2023-01-31T00:57:03.644" v="2473" actId="14100"/>
          <ac:cxnSpMkLst>
            <pc:docMk/>
            <pc:sldMk cId="2056499095" sldId="315"/>
            <ac:cxnSpMk id="21" creationId="{AFB06D57-DEA6-C690-CA7A-E122C18C2E75}"/>
          </ac:cxnSpMkLst>
        </pc:cxnChg>
        <pc:cxnChg chg="add mod">
          <ac:chgData name="Michael Vaughn" userId="ff78c5293d025a80" providerId="LiveId" clId="{6CE51C1C-456B-46F3-B5B1-8B60308BD587}" dt="2023-01-31T01:00:07.373" v="2498" actId="1076"/>
          <ac:cxnSpMkLst>
            <pc:docMk/>
            <pc:sldMk cId="2056499095" sldId="315"/>
            <ac:cxnSpMk id="24" creationId="{B5E1CC8B-F403-1433-BCE8-E6998CB97FB1}"/>
          </ac:cxnSpMkLst>
        </pc:cxnChg>
      </pc:sldChg>
      <pc:sldChg chg="addSp delSp modSp add mod ord">
        <pc:chgData name="Michael Vaughn" userId="ff78c5293d025a80" providerId="LiveId" clId="{6CE51C1C-456B-46F3-B5B1-8B60308BD587}" dt="2023-01-31T01:02:00.337" v="2505" actId="1076"/>
        <pc:sldMkLst>
          <pc:docMk/>
          <pc:sldMk cId="3398714644" sldId="316"/>
        </pc:sldMkLst>
        <pc:spChg chg="mod">
          <ac:chgData name="Michael Vaughn" userId="ff78c5293d025a80" providerId="LiveId" clId="{6CE51C1C-456B-46F3-B5B1-8B60308BD587}" dt="2023-01-30T23:59:58.986" v="1589" actId="20577"/>
          <ac:spMkLst>
            <pc:docMk/>
            <pc:sldMk cId="3398714644" sldId="316"/>
            <ac:spMk id="2" creationId="{00000000-0000-0000-0000-000000000000}"/>
          </ac:spMkLst>
        </pc:spChg>
        <pc:spChg chg="mod">
          <ac:chgData name="Michael Vaughn" userId="ff78c5293d025a80" providerId="LiveId" clId="{6CE51C1C-456B-46F3-B5B1-8B60308BD587}" dt="2023-01-31T00:00:16.291" v="1595" actId="1035"/>
          <ac:spMkLst>
            <pc:docMk/>
            <pc:sldMk cId="3398714644" sldId="316"/>
            <ac:spMk id="14" creationId="{F6D9B2EE-4670-2269-5C94-731C8CB49CEF}"/>
          </ac:spMkLst>
        </pc:spChg>
        <pc:spChg chg="mod">
          <ac:chgData name="Michael Vaughn" userId="ff78c5293d025a80" providerId="LiveId" clId="{6CE51C1C-456B-46F3-B5B1-8B60308BD587}" dt="2023-01-31T00:07:10.430" v="1665" actId="14100"/>
          <ac:spMkLst>
            <pc:docMk/>
            <pc:sldMk cId="3398714644" sldId="316"/>
            <ac:spMk id="17" creationId="{B4208D81-C829-3E45-26C4-FDA2F328CD67}"/>
          </ac:spMkLst>
        </pc:spChg>
        <pc:spChg chg="del mod">
          <ac:chgData name="Michael Vaughn" userId="ff78c5293d025a80" providerId="LiveId" clId="{6CE51C1C-456B-46F3-B5B1-8B60308BD587}" dt="2023-01-31T01:01:38.189" v="2501" actId="478"/>
          <ac:spMkLst>
            <pc:docMk/>
            <pc:sldMk cId="3398714644" sldId="316"/>
            <ac:spMk id="18" creationId="{F2ED6DF9-ED27-F915-9645-B04DE89CF26A}"/>
          </ac:spMkLst>
        </pc:spChg>
        <pc:spChg chg="mod ord">
          <ac:chgData name="Michael Vaughn" userId="ff78c5293d025a80" providerId="LiveId" clId="{6CE51C1C-456B-46F3-B5B1-8B60308BD587}" dt="2023-01-31T00:06:50.824" v="1661" actId="166"/>
          <ac:spMkLst>
            <pc:docMk/>
            <pc:sldMk cId="3398714644" sldId="316"/>
            <ac:spMk id="19" creationId="{EBB79144-C8A9-D272-E63A-71056A953693}"/>
          </ac:spMkLst>
        </pc:spChg>
        <pc:spChg chg="mod">
          <ac:chgData name="Michael Vaughn" userId="ff78c5293d025a80" providerId="LiveId" clId="{6CE51C1C-456B-46F3-B5B1-8B60308BD587}" dt="2023-01-31T00:06:39.729" v="1660" actId="692"/>
          <ac:spMkLst>
            <pc:docMk/>
            <pc:sldMk cId="3398714644" sldId="316"/>
            <ac:spMk id="20" creationId="{1F94BC99-3C87-3245-3314-F3DCA7462439}"/>
          </ac:spMkLst>
        </pc:spChg>
        <pc:spChg chg="add mod">
          <ac:chgData name="Michael Vaughn" userId="ff78c5293d025a80" providerId="LiveId" clId="{6CE51C1C-456B-46F3-B5B1-8B60308BD587}" dt="2023-01-31T01:02:00.337" v="2505" actId="1076"/>
          <ac:spMkLst>
            <pc:docMk/>
            <pc:sldMk cId="3398714644" sldId="316"/>
            <ac:spMk id="34" creationId="{6D231E67-5F72-2999-5D07-2826DB9876F3}"/>
          </ac:spMkLst>
        </pc:spChg>
        <pc:picChg chg="mod">
          <ac:chgData name="Michael Vaughn" userId="ff78c5293d025a80" providerId="LiveId" clId="{6CE51C1C-456B-46F3-B5B1-8B60308BD587}" dt="2023-01-31T00:05:23.349" v="1642" actId="692"/>
          <ac:picMkLst>
            <pc:docMk/>
            <pc:sldMk cId="3398714644" sldId="316"/>
            <ac:picMk id="4" creationId="{DF2DD3C7-188E-9598-FA94-9D156745AFAA}"/>
          </ac:picMkLst>
        </pc:picChg>
        <pc:picChg chg="add mod">
          <ac:chgData name="Michael Vaughn" userId="ff78c5293d025a80" providerId="LiveId" clId="{6CE51C1C-456B-46F3-B5B1-8B60308BD587}" dt="2023-01-31T00:06:00.006" v="1647" actId="692"/>
          <ac:picMkLst>
            <pc:docMk/>
            <pc:sldMk cId="3398714644" sldId="316"/>
            <ac:picMk id="5" creationId="{E4F61E1D-3750-0E2F-BAC9-CD253988D1CB}"/>
          </ac:picMkLst>
        </pc:picChg>
        <pc:picChg chg="mod">
          <ac:chgData name="Michael Vaughn" userId="ff78c5293d025a80" providerId="LiveId" clId="{6CE51C1C-456B-46F3-B5B1-8B60308BD587}" dt="2023-01-31T00:07:05.080" v="1663" actId="1076"/>
          <ac:picMkLst>
            <pc:docMk/>
            <pc:sldMk cId="3398714644" sldId="316"/>
            <ac:picMk id="6" creationId="{4A0B1D49-49F7-D36A-30C5-93A4260DEC0E}"/>
          </ac:picMkLst>
        </pc:picChg>
        <pc:picChg chg="del">
          <ac:chgData name="Michael Vaughn" userId="ff78c5293d025a80" providerId="LiveId" clId="{6CE51C1C-456B-46F3-B5B1-8B60308BD587}" dt="2023-01-31T00:03:58.250" v="1630" actId="478"/>
          <ac:picMkLst>
            <pc:docMk/>
            <pc:sldMk cId="3398714644" sldId="316"/>
            <ac:picMk id="11" creationId="{1C80C175-50A3-62F2-3A1B-77CB2542E71A}"/>
          </ac:picMkLst>
        </pc:picChg>
        <pc:picChg chg="del">
          <ac:chgData name="Michael Vaughn" userId="ff78c5293d025a80" providerId="LiveId" clId="{6CE51C1C-456B-46F3-B5B1-8B60308BD587}" dt="2023-01-31T00:01:50.269" v="1596" actId="478"/>
          <ac:picMkLst>
            <pc:docMk/>
            <pc:sldMk cId="3398714644" sldId="316"/>
            <ac:picMk id="13" creationId="{3BC1F267-76C4-96B0-F23F-B3BB0678117A}"/>
          </ac:picMkLst>
        </pc:picChg>
        <pc:picChg chg="add mod">
          <ac:chgData name="Michael Vaughn" userId="ff78c5293d025a80" providerId="LiveId" clId="{6CE51C1C-456B-46F3-B5B1-8B60308BD587}" dt="2023-01-31T00:05:40.195" v="1645" actId="692"/>
          <ac:picMkLst>
            <pc:docMk/>
            <pc:sldMk cId="3398714644" sldId="316"/>
            <ac:picMk id="25" creationId="{73106BA9-DA55-17B0-9F5C-0C7329F7C047}"/>
          </ac:picMkLst>
        </pc:picChg>
        <pc:cxnChg chg="mod">
          <ac:chgData name="Michael Vaughn" userId="ff78c5293d025a80" providerId="LiveId" clId="{6CE51C1C-456B-46F3-B5B1-8B60308BD587}" dt="2023-01-31T00:06:31.754" v="1653" actId="1076"/>
          <ac:cxnSpMkLst>
            <pc:docMk/>
            <pc:sldMk cId="3398714644" sldId="316"/>
            <ac:cxnSpMk id="21" creationId="{AFB06D57-DEA6-C690-CA7A-E122C18C2E75}"/>
          </ac:cxnSpMkLst>
        </pc:cxnChg>
        <pc:cxnChg chg="mod">
          <ac:chgData name="Michael Vaughn" userId="ff78c5293d025a80" providerId="LiveId" clId="{6CE51C1C-456B-46F3-B5B1-8B60308BD587}" dt="2023-01-31T00:04:46.441" v="1637" actId="14100"/>
          <ac:cxnSpMkLst>
            <pc:docMk/>
            <pc:sldMk cId="3398714644" sldId="316"/>
            <ac:cxnSpMk id="24" creationId="{B5E1CC8B-F403-1433-BCE8-E6998CB97FB1}"/>
          </ac:cxnSpMkLst>
        </pc:cxnChg>
        <pc:cxnChg chg="add mod">
          <ac:chgData name="Michael Vaughn" userId="ff78c5293d025a80" providerId="LiveId" clId="{6CE51C1C-456B-46F3-B5B1-8B60308BD587}" dt="2023-01-31T00:08:33.293" v="1676" actId="14100"/>
          <ac:cxnSpMkLst>
            <pc:docMk/>
            <pc:sldMk cId="3398714644" sldId="316"/>
            <ac:cxnSpMk id="29" creationId="{8C2D5DEB-5458-1C21-7A62-FC08F5E9160B}"/>
          </ac:cxnSpMkLst>
        </pc:cxnChg>
      </pc:sldChg>
      <pc:sldChg chg="addSp delSp modSp add mod ord">
        <pc:chgData name="Michael Vaughn" userId="ff78c5293d025a80" providerId="LiveId" clId="{6CE51C1C-456B-46F3-B5B1-8B60308BD587}" dt="2023-01-31T01:02:25.727" v="2507" actId="478"/>
        <pc:sldMkLst>
          <pc:docMk/>
          <pc:sldMk cId="786321423" sldId="317"/>
        </pc:sldMkLst>
        <pc:spChg chg="mod">
          <ac:chgData name="Michael Vaughn" userId="ff78c5293d025a80" providerId="LiveId" clId="{6CE51C1C-456B-46F3-B5B1-8B60308BD587}" dt="2023-01-31T00:12:49.552" v="1732" actId="14100"/>
          <ac:spMkLst>
            <pc:docMk/>
            <pc:sldMk cId="786321423" sldId="317"/>
            <ac:spMk id="12" creationId="{8E333AC8-E1E6-26FF-1296-CAEF196658E1}"/>
          </ac:spMkLst>
        </pc:spChg>
        <pc:spChg chg="mod ord">
          <ac:chgData name="Michael Vaughn" userId="ff78c5293d025a80" providerId="LiveId" clId="{6CE51C1C-456B-46F3-B5B1-8B60308BD587}" dt="2023-01-31T00:16:12.077" v="1773" actId="1035"/>
          <ac:spMkLst>
            <pc:docMk/>
            <pc:sldMk cId="786321423" sldId="317"/>
            <ac:spMk id="13" creationId="{1FA83D02-BD2C-69AE-F55B-127FBAE10F67}"/>
          </ac:spMkLst>
        </pc:spChg>
        <pc:spChg chg="mod ord">
          <ac:chgData name="Michael Vaughn" userId="ff78c5293d025a80" providerId="LiveId" clId="{6CE51C1C-456B-46F3-B5B1-8B60308BD587}" dt="2023-01-31T00:18:52.334" v="1799" actId="1038"/>
          <ac:spMkLst>
            <pc:docMk/>
            <pc:sldMk cId="786321423" sldId="317"/>
            <ac:spMk id="14" creationId="{2810803C-7E79-DEF1-7925-A23DA29D5F5B}"/>
          </ac:spMkLst>
        </pc:spChg>
        <pc:spChg chg="mod">
          <ac:chgData name="Michael Vaughn" userId="ff78c5293d025a80" providerId="LiveId" clId="{6CE51C1C-456B-46F3-B5B1-8B60308BD587}" dt="2023-01-31T00:17:33.394" v="1782" actId="14100"/>
          <ac:spMkLst>
            <pc:docMk/>
            <pc:sldMk cId="786321423" sldId="317"/>
            <ac:spMk id="15" creationId="{9FE2C8EC-1DBC-8CB2-EF81-CFC197DABE3E}"/>
          </ac:spMkLst>
        </pc:spChg>
        <pc:spChg chg="del mod">
          <ac:chgData name="Michael Vaughn" userId="ff78c5293d025a80" providerId="LiveId" clId="{6CE51C1C-456B-46F3-B5B1-8B60308BD587}" dt="2023-01-31T01:02:24.206" v="2506" actId="478"/>
          <ac:spMkLst>
            <pc:docMk/>
            <pc:sldMk cId="786321423" sldId="317"/>
            <ac:spMk id="16" creationId="{5BDD4249-1142-7F12-D854-AC3244D4B8AF}"/>
          </ac:spMkLst>
        </pc:spChg>
        <pc:spChg chg="mod">
          <ac:chgData name="Michael Vaughn" userId="ff78c5293d025a80" providerId="LiveId" clId="{6CE51C1C-456B-46F3-B5B1-8B60308BD587}" dt="2023-01-31T00:12:53.578" v="1733" actId="1076"/>
          <ac:spMkLst>
            <pc:docMk/>
            <pc:sldMk cId="786321423" sldId="317"/>
            <ac:spMk id="19" creationId="{9EF80E2D-7A0D-8512-D916-834A9C9E4F8B}"/>
          </ac:spMkLst>
        </pc:spChg>
        <pc:spChg chg="mod">
          <ac:chgData name="Michael Vaughn" userId="ff78c5293d025a80" providerId="LiveId" clId="{6CE51C1C-456B-46F3-B5B1-8B60308BD587}" dt="2023-01-31T00:12:59.114" v="1734" actId="1076"/>
          <ac:spMkLst>
            <pc:docMk/>
            <pc:sldMk cId="786321423" sldId="317"/>
            <ac:spMk id="20" creationId="{F24D750B-3C08-9705-C719-04C6E9B20592}"/>
          </ac:spMkLst>
        </pc:spChg>
        <pc:picChg chg="add mod ord">
          <ac:chgData name="Michael Vaughn" userId="ff78c5293d025a80" providerId="LiveId" clId="{6CE51C1C-456B-46F3-B5B1-8B60308BD587}" dt="2023-01-31T00:16:27.070" v="1774" actId="14100"/>
          <ac:picMkLst>
            <pc:docMk/>
            <pc:sldMk cId="786321423" sldId="317"/>
            <ac:picMk id="3" creationId="{3C316E1F-2EEA-BA93-2F93-1681FE8B8B15}"/>
          </ac:picMkLst>
        </pc:picChg>
        <pc:picChg chg="del">
          <ac:chgData name="Michael Vaughn" userId="ff78c5293d025a80" providerId="LiveId" clId="{6CE51C1C-456B-46F3-B5B1-8B60308BD587}" dt="2023-01-31T00:12:21.246" v="1725" actId="478"/>
          <ac:picMkLst>
            <pc:docMk/>
            <pc:sldMk cId="786321423" sldId="317"/>
            <ac:picMk id="4" creationId="{107CB47F-3E22-AFCD-C210-E43792A0FF05}"/>
          </ac:picMkLst>
        </pc:picChg>
        <pc:picChg chg="del mod">
          <ac:chgData name="Michael Vaughn" userId="ff78c5293d025a80" providerId="LiveId" clId="{6CE51C1C-456B-46F3-B5B1-8B60308BD587}" dt="2023-01-31T00:13:26.605" v="1740" actId="478"/>
          <ac:picMkLst>
            <pc:docMk/>
            <pc:sldMk cId="786321423" sldId="317"/>
            <ac:picMk id="6" creationId="{7FD673A3-4A72-A590-968D-E964D0B98888}"/>
          </ac:picMkLst>
        </pc:picChg>
        <pc:picChg chg="add del">
          <ac:chgData name="Michael Vaughn" userId="ff78c5293d025a80" providerId="LiveId" clId="{6CE51C1C-456B-46F3-B5B1-8B60308BD587}" dt="2023-01-31T00:14:36.620" v="1747" actId="478"/>
          <ac:picMkLst>
            <pc:docMk/>
            <pc:sldMk cId="786321423" sldId="317"/>
            <ac:picMk id="7" creationId="{BECD3B32-E849-BF17-FD2F-95CCAAF9A4D1}"/>
          </ac:picMkLst>
        </pc:picChg>
        <pc:picChg chg="del">
          <ac:chgData name="Michael Vaughn" userId="ff78c5293d025a80" providerId="LiveId" clId="{6CE51C1C-456B-46F3-B5B1-8B60308BD587}" dt="2023-01-31T00:17:51.639" v="1783" actId="478"/>
          <ac:picMkLst>
            <pc:docMk/>
            <pc:sldMk cId="786321423" sldId="317"/>
            <ac:picMk id="9" creationId="{DE7F80CD-E0B8-4B14-D333-3C0558330A1E}"/>
          </ac:picMkLst>
        </pc:picChg>
        <pc:picChg chg="add del mod">
          <ac:chgData name="Michael Vaughn" userId="ff78c5293d025a80" providerId="LiveId" clId="{6CE51C1C-456B-46F3-B5B1-8B60308BD587}" dt="2023-01-31T00:14:46.877" v="1750" actId="478"/>
          <ac:picMkLst>
            <pc:docMk/>
            <pc:sldMk cId="786321423" sldId="317"/>
            <ac:picMk id="10" creationId="{08FF79F9-E83C-0353-8166-FE579575A4F6}"/>
          </ac:picMkLst>
        </pc:picChg>
        <pc:picChg chg="del">
          <ac:chgData name="Michael Vaughn" userId="ff78c5293d025a80" providerId="LiveId" clId="{6CE51C1C-456B-46F3-B5B1-8B60308BD587}" dt="2023-01-31T00:16:33.241" v="1775" actId="478"/>
          <ac:picMkLst>
            <pc:docMk/>
            <pc:sldMk cId="786321423" sldId="317"/>
            <ac:picMk id="11" creationId="{FCC4FC6A-3751-9749-D223-0BE8BD384B98}"/>
          </ac:picMkLst>
        </pc:picChg>
        <pc:picChg chg="add mod">
          <ac:chgData name="Michael Vaughn" userId="ff78c5293d025a80" providerId="LiveId" clId="{6CE51C1C-456B-46F3-B5B1-8B60308BD587}" dt="2023-01-31T00:16:01.674" v="1766" actId="1076"/>
          <ac:picMkLst>
            <pc:docMk/>
            <pc:sldMk cId="786321423" sldId="317"/>
            <ac:picMk id="21" creationId="{DB38F066-0A2E-2DAD-54CC-08557F09F2A9}"/>
          </ac:picMkLst>
        </pc:picChg>
        <pc:picChg chg="add mod ord">
          <ac:chgData name="Michael Vaughn" userId="ff78c5293d025a80" providerId="LiveId" clId="{6CE51C1C-456B-46F3-B5B1-8B60308BD587}" dt="2023-01-31T00:17:25.184" v="1780" actId="692"/>
          <ac:picMkLst>
            <pc:docMk/>
            <pc:sldMk cId="786321423" sldId="317"/>
            <ac:picMk id="23" creationId="{7AF64A94-D094-4E9D-A0E8-872C989D6B0F}"/>
          </ac:picMkLst>
        </pc:picChg>
        <pc:picChg chg="add mod">
          <ac:chgData name="Michael Vaughn" userId="ff78c5293d025a80" providerId="LiveId" clId="{6CE51C1C-456B-46F3-B5B1-8B60308BD587}" dt="2023-01-31T00:19:03.016" v="1800" actId="692"/>
          <ac:picMkLst>
            <pc:docMk/>
            <pc:sldMk cId="786321423" sldId="317"/>
            <ac:picMk id="25" creationId="{07E1719A-C0C8-241B-2B48-FB375060140B}"/>
          </ac:picMkLst>
        </pc:picChg>
        <pc:cxnChg chg="del mod">
          <ac:chgData name="Michael Vaughn" userId="ff78c5293d025a80" providerId="LiveId" clId="{6CE51C1C-456B-46F3-B5B1-8B60308BD587}" dt="2023-01-31T01:02:25.727" v="2507" actId="478"/>
          <ac:cxnSpMkLst>
            <pc:docMk/>
            <pc:sldMk cId="786321423" sldId="317"/>
            <ac:cxnSpMk id="17" creationId="{6341D70B-E7A6-C499-28F1-C8792052712B}"/>
          </ac:cxnSpMkLst>
        </pc:cxnChg>
      </pc:sldChg>
      <pc:sldChg chg="addSp delSp modSp add mod">
        <pc:chgData name="Michael Vaughn" userId="ff78c5293d025a80" providerId="LiveId" clId="{6CE51C1C-456B-46F3-B5B1-8B60308BD587}" dt="2023-01-31T00:25:25.507" v="1858" actId="1076"/>
        <pc:sldMkLst>
          <pc:docMk/>
          <pc:sldMk cId="3511856302" sldId="318"/>
        </pc:sldMkLst>
        <pc:spChg chg="mod">
          <ac:chgData name="Michael Vaughn" userId="ff78c5293d025a80" providerId="LiveId" clId="{6CE51C1C-456B-46F3-B5B1-8B60308BD587}" dt="2023-01-31T00:25:25.507" v="1858" actId="1076"/>
          <ac:spMkLst>
            <pc:docMk/>
            <pc:sldMk cId="3511856302" sldId="318"/>
            <ac:spMk id="2" creationId="{00000000-0000-0000-0000-000000000000}"/>
          </ac:spMkLst>
        </pc:spChg>
        <pc:spChg chg="del mod">
          <ac:chgData name="Michael Vaughn" userId="ff78c5293d025a80" providerId="LiveId" clId="{6CE51C1C-456B-46F3-B5B1-8B60308BD587}" dt="2023-01-31T00:25:00.371" v="1855" actId="478"/>
          <ac:spMkLst>
            <pc:docMk/>
            <pc:sldMk cId="3511856302" sldId="318"/>
            <ac:spMk id="12" creationId="{8E333AC8-E1E6-26FF-1296-CAEF196658E1}"/>
          </ac:spMkLst>
        </pc:spChg>
        <pc:spChg chg="mod ord">
          <ac:chgData name="Michael Vaughn" userId="ff78c5293d025a80" providerId="LiveId" clId="{6CE51C1C-456B-46F3-B5B1-8B60308BD587}" dt="2023-01-31T00:23:43.876" v="1843" actId="14100"/>
          <ac:spMkLst>
            <pc:docMk/>
            <pc:sldMk cId="3511856302" sldId="318"/>
            <ac:spMk id="13" creationId="{1FA83D02-BD2C-69AE-F55B-127FBAE10F67}"/>
          </ac:spMkLst>
        </pc:spChg>
        <pc:spChg chg="mod ord">
          <ac:chgData name="Michael Vaughn" userId="ff78c5293d025a80" providerId="LiveId" clId="{6CE51C1C-456B-46F3-B5B1-8B60308BD587}" dt="2023-01-31T00:24:51.654" v="1853" actId="14100"/>
          <ac:spMkLst>
            <pc:docMk/>
            <pc:sldMk cId="3511856302" sldId="318"/>
            <ac:spMk id="14" creationId="{2810803C-7E79-DEF1-7925-A23DA29D5F5B}"/>
          </ac:spMkLst>
        </pc:spChg>
        <pc:spChg chg="del mod">
          <ac:chgData name="Michael Vaughn" userId="ff78c5293d025a80" providerId="LiveId" clId="{6CE51C1C-456B-46F3-B5B1-8B60308BD587}" dt="2023-01-31T00:24:59.397" v="1854" actId="478"/>
          <ac:spMkLst>
            <pc:docMk/>
            <pc:sldMk cId="3511856302" sldId="318"/>
            <ac:spMk id="15" creationId="{9FE2C8EC-1DBC-8CB2-EF81-CFC197DABE3E}"/>
          </ac:spMkLst>
        </pc:spChg>
        <pc:spChg chg="del">
          <ac:chgData name="Michael Vaughn" userId="ff78c5293d025a80" providerId="LiveId" clId="{6CE51C1C-456B-46F3-B5B1-8B60308BD587}" dt="2023-01-31T00:20:47.517" v="1813" actId="478"/>
          <ac:spMkLst>
            <pc:docMk/>
            <pc:sldMk cId="3511856302" sldId="318"/>
            <ac:spMk id="16" creationId="{5BDD4249-1142-7F12-D854-AC3244D4B8AF}"/>
          </ac:spMkLst>
        </pc:spChg>
        <pc:spChg chg="mod ord">
          <ac:chgData name="Michael Vaughn" userId="ff78c5293d025a80" providerId="LiveId" clId="{6CE51C1C-456B-46F3-B5B1-8B60308BD587}" dt="2023-01-31T00:21:47.780" v="1826" actId="1076"/>
          <ac:spMkLst>
            <pc:docMk/>
            <pc:sldMk cId="3511856302" sldId="318"/>
            <ac:spMk id="19" creationId="{9EF80E2D-7A0D-8512-D916-834A9C9E4F8B}"/>
          </ac:spMkLst>
        </pc:spChg>
        <pc:spChg chg="del mod">
          <ac:chgData name="Michael Vaughn" userId="ff78c5293d025a80" providerId="LiveId" clId="{6CE51C1C-456B-46F3-B5B1-8B60308BD587}" dt="2023-01-31T00:25:15.717" v="1857" actId="478"/>
          <ac:spMkLst>
            <pc:docMk/>
            <pc:sldMk cId="3511856302" sldId="318"/>
            <ac:spMk id="20" creationId="{F24D750B-3C08-9705-C719-04C6E9B20592}"/>
          </ac:spMkLst>
        </pc:spChg>
        <pc:picChg chg="del">
          <ac:chgData name="Michael Vaughn" userId="ff78c5293d025a80" providerId="LiveId" clId="{6CE51C1C-456B-46F3-B5B1-8B60308BD587}" dt="2023-01-31T00:20:23.481" v="1802" actId="478"/>
          <ac:picMkLst>
            <pc:docMk/>
            <pc:sldMk cId="3511856302" sldId="318"/>
            <ac:picMk id="3" creationId="{3C316E1F-2EEA-BA93-2F93-1681FE8B8B15}"/>
          </ac:picMkLst>
        </pc:picChg>
        <pc:picChg chg="add mod">
          <ac:chgData name="Michael Vaughn" userId="ff78c5293d025a80" providerId="LiveId" clId="{6CE51C1C-456B-46F3-B5B1-8B60308BD587}" dt="2023-01-31T00:21:37.373" v="1823" actId="1076"/>
          <ac:picMkLst>
            <pc:docMk/>
            <pc:sldMk cId="3511856302" sldId="318"/>
            <ac:picMk id="5" creationId="{A309D1F9-80F9-FB91-10AC-1EF4FB4778CA}"/>
          </ac:picMkLst>
        </pc:picChg>
        <pc:picChg chg="add mod">
          <ac:chgData name="Michael Vaughn" userId="ff78c5293d025a80" providerId="LiveId" clId="{6CE51C1C-456B-46F3-B5B1-8B60308BD587}" dt="2023-01-31T00:23:35.038" v="1840" actId="1076"/>
          <ac:picMkLst>
            <pc:docMk/>
            <pc:sldMk cId="3511856302" sldId="318"/>
            <ac:picMk id="7" creationId="{1BDD092F-607A-649B-771B-64829B691494}"/>
          </ac:picMkLst>
        </pc:picChg>
        <pc:picChg chg="add mod">
          <ac:chgData name="Michael Vaughn" userId="ff78c5293d025a80" providerId="LiveId" clId="{6CE51C1C-456B-46F3-B5B1-8B60308BD587}" dt="2023-01-31T00:24:40.652" v="1850" actId="1076"/>
          <ac:picMkLst>
            <pc:docMk/>
            <pc:sldMk cId="3511856302" sldId="318"/>
            <ac:picMk id="9" creationId="{D37249F0-9AC4-FEF6-605F-80525B20B7AA}"/>
          </ac:picMkLst>
        </pc:picChg>
        <pc:picChg chg="del">
          <ac:chgData name="Michael Vaughn" userId="ff78c5293d025a80" providerId="LiveId" clId="{6CE51C1C-456B-46F3-B5B1-8B60308BD587}" dt="2023-01-31T00:20:25.690" v="1803" actId="478"/>
          <ac:picMkLst>
            <pc:docMk/>
            <pc:sldMk cId="3511856302" sldId="318"/>
            <ac:picMk id="21" creationId="{DB38F066-0A2E-2DAD-54CC-08557F09F2A9}"/>
          </ac:picMkLst>
        </pc:picChg>
        <pc:picChg chg="del">
          <ac:chgData name="Michael Vaughn" userId="ff78c5293d025a80" providerId="LiveId" clId="{6CE51C1C-456B-46F3-B5B1-8B60308BD587}" dt="2023-01-31T00:20:29.578" v="1805" actId="478"/>
          <ac:picMkLst>
            <pc:docMk/>
            <pc:sldMk cId="3511856302" sldId="318"/>
            <ac:picMk id="23" creationId="{7AF64A94-D094-4E9D-A0E8-872C989D6B0F}"/>
          </ac:picMkLst>
        </pc:picChg>
        <pc:picChg chg="del">
          <ac:chgData name="Michael Vaughn" userId="ff78c5293d025a80" providerId="LiveId" clId="{6CE51C1C-456B-46F3-B5B1-8B60308BD587}" dt="2023-01-31T00:20:27.825" v="1804" actId="478"/>
          <ac:picMkLst>
            <pc:docMk/>
            <pc:sldMk cId="3511856302" sldId="318"/>
            <ac:picMk id="25" creationId="{07E1719A-C0C8-241B-2B48-FB375060140B}"/>
          </ac:picMkLst>
        </pc:picChg>
        <pc:cxnChg chg="del">
          <ac:chgData name="Michael Vaughn" userId="ff78c5293d025a80" providerId="LiveId" clId="{6CE51C1C-456B-46F3-B5B1-8B60308BD587}" dt="2023-01-31T00:20:52.759" v="1814" actId="478"/>
          <ac:cxnSpMkLst>
            <pc:docMk/>
            <pc:sldMk cId="3511856302" sldId="318"/>
            <ac:cxnSpMk id="17" creationId="{6341D70B-E7A6-C499-28F1-C8792052712B}"/>
          </ac:cxnSpMkLst>
        </pc:cxnChg>
      </pc:sldChg>
      <pc:sldChg chg="addSp delSp modSp add mod ord">
        <pc:chgData name="Michael Vaughn" userId="ff78c5293d025a80" providerId="LiveId" clId="{6CE51C1C-456B-46F3-B5B1-8B60308BD587}" dt="2023-01-31T00:37:23.516" v="2167" actId="404"/>
        <pc:sldMkLst>
          <pc:docMk/>
          <pc:sldMk cId="3783661081" sldId="319"/>
        </pc:sldMkLst>
        <pc:spChg chg="mod">
          <ac:chgData name="Michael Vaughn" userId="ff78c5293d025a80" providerId="LiveId" clId="{6CE51C1C-456B-46F3-B5B1-8B60308BD587}" dt="2023-01-31T00:26:21.158" v="1884" actId="5793"/>
          <ac:spMkLst>
            <pc:docMk/>
            <pc:sldMk cId="3783661081" sldId="319"/>
            <ac:spMk id="2" creationId="{00000000-0000-0000-0000-000000000000}"/>
          </ac:spMkLst>
        </pc:spChg>
        <pc:spChg chg="add mod">
          <ac:chgData name="Michael Vaughn" userId="ff78c5293d025a80" providerId="LiveId" clId="{6CE51C1C-456B-46F3-B5B1-8B60308BD587}" dt="2023-01-31T00:27:39.892" v="1895" actId="14100"/>
          <ac:spMkLst>
            <pc:docMk/>
            <pc:sldMk cId="3783661081" sldId="319"/>
            <ac:spMk id="5" creationId="{C140057D-F176-C716-CDA6-C3E5F4BD66F9}"/>
          </ac:spMkLst>
        </pc:spChg>
        <pc:spChg chg="add mod">
          <ac:chgData name="Michael Vaughn" userId="ff78c5293d025a80" providerId="LiveId" clId="{6CE51C1C-456B-46F3-B5B1-8B60308BD587}" dt="2023-01-31T00:37:23.516" v="2167" actId="404"/>
          <ac:spMkLst>
            <pc:docMk/>
            <pc:sldMk cId="3783661081" sldId="319"/>
            <ac:spMk id="6" creationId="{18681E51-95A9-B86B-E362-E71D955D2CF1}"/>
          </ac:spMkLst>
        </pc:spChg>
        <pc:spChg chg="del">
          <ac:chgData name="Michael Vaughn" userId="ff78c5293d025a80" providerId="LiveId" clId="{6CE51C1C-456B-46F3-B5B1-8B60308BD587}" dt="2023-01-31T00:26:25.861" v="1885" actId="478"/>
          <ac:spMkLst>
            <pc:docMk/>
            <pc:sldMk cId="3783661081" sldId="319"/>
            <ac:spMk id="8" creationId="{D2A63102-186D-2D8C-4074-79C8666C9454}"/>
          </ac:spMkLst>
        </pc:spChg>
        <pc:picChg chg="add mod">
          <ac:chgData name="Michael Vaughn" userId="ff78c5293d025a80" providerId="LiveId" clId="{6CE51C1C-456B-46F3-B5B1-8B60308BD587}" dt="2023-01-31T00:36:06.271" v="2152" actId="692"/>
          <ac:picMkLst>
            <pc:docMk/>
            <pc:sldMk cId="3783661081" sldId="319"/>
            <ac:picMk id="4" creationId="{10C625EA-8B2B-286E-6290-D218EE4607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C48A7-6739-44FF-9DD3-AD0B97BDAA7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D87D-C66C-42C6-BA18-390279DF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CE50-E085-4916-A3AC-9735AD05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BB548-6BED-413F-B304-6C5F362C8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0C82-FD70-4F03-88CF-74644449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BE5A-0D3E-4D02-9EDE-F8E44E8CA7E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E291-A7F2-456D-B25B-EB7F26F4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A813-AB91-488E-8593-8AF97F8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56-D85F-477A-8474-BEB645F4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odyText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6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CE50-E085-4916-A3AC-9735AD05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BB548-6BED-413F-B304-6C5F362C8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0C82-FD70-4F03-88CF-74644449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BE5A-0D3E-4D02-9EDE-F8E44E8CA7E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E291-A7F2-456D-B25B-EB7F26F4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A813-AB91-488E-8593-8AF97F8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56-D85F-477A-8474-BEB645F4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idx="1"/>
          </p:nvPr>
        </p:nvSpPr>
        <p:spPr>
          <a:xfrm>
            <a:off x="579212" y="1278000"/>
            <a:ext cx="11033604" cy="4921094"/>
          </a:xfrm>
        </p:spPr>
        <p:txBody>
          <a:bodyPr/>
          <a:lstStyle>
            <a:lvl1pPr>
              <a:spcBef>
                <a:spcPts val="1775"/>
              </a:spcBef>
              <a:defRPr/>
            </a:lvl1pPr>
            <a:lvl2pPr>
              <a:spcBef>
                <a:spcPts val="635"/>
              </a:spcBef>
              <a:defRPr/>
            </a:lvl2pPr>
            <a:lvl3pPr>
              <a:spcBef>
                <a:spcPts val="635"/>
              </a:spcBef>
              <a:defRPr/>
            </a:lvl3pPr>
            <a:lvl4pPr>
              <a:spcBef>
                <a:spcPts val="635"/>
              </a:spcBef>
              <a:defRPr/>
            </a:lvl4pPr>
            <a:lvl5pPr>
              <a:spcBef>
                <a:spcPts val="63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88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odyText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93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10" Type="http://schemas.microsoft.com/office/2007/relationships/hdphoto" Target="../media/hdphoto1.wdp"/><Relationship Id="rId4" Type="http://schemas.openxmlformats.org/officeDocument/2006/relationships/theme" Target="../theme/theme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308571-8CE4-4720-8ECB-08B69A0F5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2" b="94278" l="8654" r="90962">
                        <a14:foregroundMark x1="8846" y1="30299" x2="8846" y2="30559"/>
                        <a14:foregroundMark x1="38269" y1="7152" x2="38269" y2="7152"/>
                        <a14:foregroundMark x1="90962" y1="29259" x2="90962" y2="29259"/>
                        <a14:foregroundMark x1="90769" y1="29909" x2="90769" y2="29909"/>
                        <a14:foregroundMark x1="90192" y1="29389" x2="78783" y2="30463"/>
                        <a14:foregroundMark x1="37462" y1="94278" x2="38077" y2="94278"/>
                        <a14:backgroundMark x1="15769" y1="11443" x2="20000" y2="14304"/>
                        <a14:backgroundMark x1="61346" y1="82315" x2="61346" y2="83355"/>
                        <a14:backgroundMark x1="61538" y1="85696" x2="61538" y2="85956"/>
                        <a14:backgroundMark x1="37115" y1="94538" x2="37115" y2="94538"/>
                        <a14:backgroundMark x1="36731" y1="94278" x2="37308" y2="94408"/>
                        <a14:backgroundMark x1="58654" y1="60598" x2="60000" y2="63849"/>
                        <a14:backgroundMark x1="73269" y1="30689" x2="79038" y2="30169"/>
                        <a14:backgroundMark x1="25192" y1="30689" x2="25769" y2="30819"/>
                        <a14:backgroundMark x1="72885" y1="48765" x2="73654" y2="48895"/>
                        <a14:backgroundMark x1="59231" y1="63589" x2="59615" y2="63979"/>
                        <a14:backgroundMark x1="26154" y1="49285" x2="25769" y2="49675"/>
                        <a14:backgroundMark x1="25962" y1="48895" x2="25962" y2="48895"/>
                        <a14:backgroundMark x1="59423" y1="19376" x2="59423" y2="19376"/>
                        <a14:backgroundMark x1="91538" y1="29389" x2="91538" y2="29389"/>
                        <a14:backgroundMark x1="90962" y1="29389" x2="90962" y2="29389"/>
                        <a14:backgroundMark x1="90962" y1="29129" x2="90962" y2="2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17" y="1829725"/>
            <a:ext cx="2160165" cy="31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0198" y="0"/>
            <a:ext cx="2120537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700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10837572" y="6430306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1189010" eaLnBrk="0" hangingPunct="0"/>
            <a:fld id="{2306E996-13B1-4F09-8F6B-3AC86B81501F}" type="slidenum">
              <a:rPr lang="en-GB" sz="1397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 charset="0"/>
              </a:rPr>
              <a:pPr algn="r" defTabSz="1189010" eaLnBrk="0" hangingPunct="0"/>
              <a:t>‹#›</a:t>
            </a:fld>
            <a:endParaRPr lang="en-GB" sz="1397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Title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212" y="592616"/>
            <a:ext cx="9057855" cy="69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596840" y="-1"/>
            <a:ext cx="233358" cy="6858001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11950735" y="0"/>
            <a:ext cx="233358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4681740" y="-3426083"/>
            <a:ext cx="233358" cy="959684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531070"/>
            <a:ext cx="963706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3" b="96529" l="3306" r="97273">
                        <a14:foregroundMark x1="28017" y1="28926" x2="28017" y2="28926"/>
                        <a14:foregroundMark x1="22562" y1="38182" x2="22562" y2="38182"/>
                        <a14:foregroundMark x1="22562" y1="38182" x2="18512" y2="40579"/>
                        <a14:foregroundMark x1="37273" y1="22231" x2="40744" y2="16942"/>
                        <a14:foregroundMark x1="58926" y1="80579" x2="78264" y2="60826"/>
                        <a14:foregroundMark x1="45124" y1="46446" x2="45124" y2="46446"/>
                        <a14:foregroundMark x1="45124" y1="46446" x2="51240" y2="47438"/>
                        <a14:foregroundMark x1="62727" y1="53306" x2="62727" y2="53306"/>
                        <a14:foregroundMark x1="62727" y1="53306" x2="60331" y2="54711"/>
                        <a14:foregroundMark x1="58843" y1="54215" x2="54050" y2="58347"/>
                        <a14:foregroundMark x1="51240" y1="52893" x2="51240" y2="54050"/>
                        <a14:foregroundMark x1="50000" y1="52727" x2="50000" y2="54132"/>
                        <a14:foregroundMark x1="48678" y1="52645" x2="48926" y2="53802"/>
                        <a14:foregroundMark x1="47273" y1="52727" x2="47438" y2="53802"/>
                        <a14:foregroundMark x1="52645" y1="52645" x2="52645" y2="54050"/>
                        <a14:foregroundMark x1="47190" y1="55207" x2="52727" y2="55289"/>
                        <a14:foregroundMark x1="41074" y1="54050" x2="46364" y2="57851"/>
                        <a14:foregroundMark x1="46364" y1="57851" x2="46364" y2="57851"/>
                        <a14:foregroundMark x1="53967" y1="63967" x2="59339" y2="68347"/>
                        <a14:foregroundMark x1="46033" y1="64380" x2="41157" y2="68017"/>
                        <a14:foregroundMark x1="42397" y1="69752" x2="44132" y2="70909"/>
                        <a14:foregroundMark x1="47355" y1="69174" x2="47603" y2="57025"/>
                        <a14:foregroundMark x1="48512" y1="56529" x2="48678" y2="69256"/>
                        <a14:foregroundMark x1="50165" y1="56364" x2="49917" y2="73223"/>
                        <a14:foregroundMark x1="51240" y1="56116" x2="51074" y2="73884"/>
                        <a14:foregroundMark x1="47769" y1="73388" x2="47686" y2="70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28" y="270089"/>
            <a:ext cx="2227678" cy="2227678"/>
          </a:xfrm>
          <a:prstGeom prst="rect">
            <a:avLst/>
          </a:prstGeom>
        </p:spPr>
      </p:pic>
      <p:sp>
        <p:nvSpPr>
          <p:cNvPr id="15" name="BodyText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B56319-B568-411D-A9D4-CCE4F9A79E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92" b="94278" l="8654" r="90962">
                        <a14:foregroundMark x1="8846" y1="30299" x2="8846" y2="30559"/>
                        <a14:foregroundMark x1="38269" y1="7152" x2="38269" y2="7152"/>
                        <a14:foregroundMark x1="90962" y1="29259" x2="90962" y2="29259"/>
                        <a14:foregroundMark x1="90769" y1="29909" x2="90769" y2="29909"/>
                        <a14:foregroundMark x1="90192" y1="29389" x2="78783" y2="30463"/>
                        <a14:foregroundMark x1="37462" y1="94278" x2="38077" y2="94278"/>
                        <a14:backgroundMark x1="15769" y1="11443" x2="20000" y2="14304"/>
                        <a14:backgroundMark x1="61346" y1="82315" x2="61346" y2="83355"/>
                        <a14:backgroundMark x1="61538" y1="85696" x2="61538" y2="85956"/>
                        <a14:backgroundMark x1="37115" y1="94538" x2="37115" y2="94538"/>
                        <a14:backgroundMark x1="36731" y1="94278" x2="37308" y2="94408"/>
                        <a14:backgroundMark x1="58654" y1="60598" x2="60000" y2="63849"/>
                        <a14:backgroundMark x1="73269" y1="30689" x2="79038" y2="30169"/>
                        <a14:backgroundMark x1="25192" y1="30689" x2="25769" y2="30819"/>
                        <a14:backgroundMark x1="72885" y1="48765" x2="73654" y2="48895"/>
                        <a14:backgroundMark x1="59231" y1="63589" x2="59615" y2="63979"/>
                        <a14:backgroundMark x1="26154" y1="49285" x2="25769" y2="49675"/>
                        <a14:backgroundMark x1="25962" y1="48895" x2="25962" y2="48895"/>
                        <a14:backgroundMark x1="59423" y1="19376" x2="59423" y2="19376"/>
                        <a14:backgroundMark x1="91538" y1="29389" x2="91538" y2="29389"/>
                        <a14:backgroundMark x1="90962" y1="29389" x2="90962" y2="29389"/>
                        <a14:backgroundMark x1="90962" y1="29129" x2="90962" y2="2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78" y="3231756"/>
            <a:ext cx="2160165" cy="31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8" r:id="rId3"/>
  </p:sldLayoutIdLst>
  <p:hf sldNum="0" hdr="0" ftr="0" dt="0"/>
  <p:txStyles>
    <p:titleStyle>
      <a:lvl1pPr algn="l" defTabSz="1189010" rtl="0" eaLnBrk="1" latinLnBrk="0" hangingPunct="1">
        <a:lnSpc>
          <a:spcPct val="100000"/>
        </a:lnSpc>
        <a:spcBef>
          <a:spcPct val="0"/>
        </a:spcBef>
        <a:buNone/>
        <a:defRPr sz="2539" b="1" kern="1200" cap="all" spc="10" baseline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2143" indent="-262143" algn="l" defTabSz="1189010" rtl="0" eaLnBrk="1" latinLnBrk="0" hangingPunct="1">
        <a:spcBef>
          <a:spcPts val="1828"/>
        </a:spcBef>
        <a:buClr>
          <a:schemeClr val="accent2"/>
        </a:buClr>
        <a:buFont typeface="Arial" pitchFamily="34" charset="0"/>
        <a:buChar char="•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60040" indent="-365141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–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94098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23470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52846" indent="-22469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269782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64273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58779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53280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1pPr>
      <a:lvl2pPr marL="594505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2pPr>
      <a:lvl3pPr marL="11890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7835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37801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2972526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567029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16152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756033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830198" y="0"/>
            <a:ext cx="2120537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700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10837572" y="6430306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1189010" eaLnBrk="0" hangingPunct="0"/>
            <a:fld id="{2306E996-13B1-4F09-8F6B-3AC86B81501F}" type="slidenum">
              <a:rPr lang="en-GB" sz="1397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 charset="0"/>
              </a:rPr>
              <a:pPr algn="r" defTabSz="1189010" eaLnBrk="0" hangingPunct="0"/>
              <a:t>‹#›</a:t>
            </a:fld>
            <a:endParaRPr lang="en-GB" sz="1397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" b="98584" l="1538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59" y="3637356"/>
            <a:ext cx="1484215" cy="2580251"/>
          </a:xfrm>
          <a:prstGeom prst="rect">
            <a:avLst/>
          </a:prstGeom>
        </p:spPr>
      </p:pic>
      <p:sp>
        <p:nvSpPr>
          <p:cNvPr id="14" name="Title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579212" y="592616"/>
            <a:ext cx="9057855" cy="69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596840" y="-1"/>
            <a:ext cx="233358" cy="6858001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H="1">
            <a:off x="11950735" y="0"/>
            <a:ext cx="233358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4681740" y="-3426083"/>
            <a:ext cx="233358" cy="959684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531070"/>
            <a:ext cx="963706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3" b="96529" l="3306" r="97273">
                        <a14:foregroundMark x1="28017" y1="28926" x2="28017" y2="28926"/>
                        <a14:foregroundMark x1="22562" y1="38182" x2="22562" y2="38182"/>
                        <a14:foregroundMark x1="22562" y1="38182" x2="18512" y2="40579"/>
                        <a14:foregroundMark x1="37273" y1="22231" x2="40744" y2="16942"/>
                        <a14:foregroundMark x1="58926" y1="80579" x2="78264" y2="60826"/>
                        <a14:foregroundMark x1="45124" y1="46446" x2="45124" y2="46446"/>
                        <a14:foregroundMark x1="45124" y1="46446" x2="51240" y2="47438"/>
                        <a14:foregroundMark x1="62727" y1="53306" x2="62727" y2="53306"/>
                        <a14:foregroundMark x1="62727" y1="53306" x2="60331" y2="54711"/>
                        <a14:foregroundMark x1="58843" y1="54215" x2="54050" y2="58347"/>
                        <a14:foregroundMark x1="51240" y1="52893" x2="51240" y2="54050"/>
                        <a14:foregroundMark x1="50000" y1="52727" x2="50000" y2="54132"/>
                        <a14:foregroundMark x1="48678" y1="52645" x2="48926" y2="53802"/>
                        <a14:foregroundMark x1="47273" y1="52727" x2="47438" y2="53802"/>
                        <a14:foregroundMark x1="52645" y1="52645" x2="52645" y2="54050"/>
                        <a14:foregroundMark x1="47190" y1="55207" x2="52727" y2="55289"/>
                        <a14:foregroundMark x1="41074" y1="54050" x2="46364" y2="57851"/>
                        <a14:foregroundMark x1="46364" y1="57851" x2="46364" y2="57851"/>
                        <a14:foregroundMark x1="53967" y1="63967" x2="59339" y2="68347"/>
                        <a14:foregroundMark x1="46033" y1="64380" x2="41157" y2="68017"/>
                        <a14:foregroundMark x1="42397" y1="69752" x2="44132" y2="70909"/>
                        <a14:foregroundMark x1="47355" y1="69174" x2="47603" y2="57025"/>
                        <a14:foregroundMark x1="48512" y1="56529" x2="48678" y2="69256"/>
                        <a14:foregroundMark x1="50165" y1="56364" x2="49917" y2="73223"/>
                        <a14:foregroundMark x1="51240" y1="56116" x2="51074" y2="73884"/>
                        <a14:foregroundMark x1="47769" y1="73388" x2="47686" y2="70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28" y="270089"/>
            <a:ext cx="2227678" cy="2227678"/>
          </a:xfrm>
          <a:prstGeom prst="rect">
            <a:avLst/>
          </a:prstGeom>
        </p:spPr>
      </p:pic>
      <p:sp>
        <p:nvSpPr>
          <p:cNvPr id="15" name="BodyText"/>
          <p:cNvSpPr>
            <a:spLocks noGrp="1"/>
          </p:cNvSpPr>
          <p:nvPr userDrawn="1">
            <p:ph type="body" idx="1"/>
            <p:custDataLst>
              <p:tags r:id="rId4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l" defTabSz="1189010" rtl="0" eaLnBrk="1" latinLnBrk="0" hangingPunct="1">
        <a:lnSpc>
          <a:spcPct val="100000"/>
        </a:lnSpc>
        <a:spcBef>
          <a:spcPct val="0"/>
        </a:spcBef>
        <a:buNone/>
        <a:defRPr sz="2539" b="1" kern="1200" cap="all" spc="10" baseline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2143" indent="-262143" algn="l" defTabSz="1189010" rtl="0" eaLnBrk="1" latinLnBrk="0" hangingPunct="1">
        <a:spcBef>
          <a:spcPts val="1828"/>
        </a:spcBef>
        <a:buClr>
          <a:schemeClr val="accent2"/>
        </a:buClr>
        <a:buFont typeface="Arial" pitchFamily="34" charset="0"/>
        <a:buChar char="•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60040" indent="-365141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–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94098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23470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52846" indent="-22469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269782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64273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58779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53280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1pPr>
      <a:lvl2pPr marL="594505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2pPr>
      <a:lvl3pPr marL="11890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7835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37801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2972526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567029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16152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756033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vaughn@windstream.ne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financial.secretary@kofc.org" TargetMode="External"/><Relationship Id="rId4" Type="http://schemas.openxmlformats.org/officeDocument/2006/relationships/hyperlink" Target="mailto:expertfs@kofc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F8B363-27CC-4BC3-A8EA-1A8C5D708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5" y="1815547"/>
            <a:ext cx="9117495" cy="4505739"/>
          </a:xfrm>
        </p:spPr>
        <p:txBody>
          <a:bodyPr/>
          <a:lstStyle/>
          <a:p>
            <a:endParaRPr lang="en-US" sz="6000" b="1" cap="all" spc="10" dirty="0">
              <a:solidFill>
                <a:schemeClr val="accent2"/>
              </a:solidFill>
              <a:ea typeface="+mj-ea"/>
            </a:endParaRPr>
          </a:p>
          <a:p>
            <a:endParaRPr lang="en-US" sz="4400" b="1" cap="all" spc="10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1DA32-FF00-4C5F-A904-0C87BF8B074C}"/>
              </a:ext>
            </a:extLst>
          </p:cNvPr>
          <p:cNvSpPr txBox="1"/>
          <p:nvPr/>
        </p:nvSpPr>
        <p:spPr>
          <a:xfrm>
            <a:off x="145775" y="403491"/>
            <a:ext cx="9392120" cy="593187"/>
          </a:xfrm>
          <a:prstGeom prst="rect">
            <a:avLst/>
          </a:prstGeom>
          <a:gradFill>
            <a:gsLst>
              <a:gs pos="84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0" scaled="1"/>
          </a:gradFill>
          <a:effectLst>
            <a:glow rad="63500">
              <a:schemeClr val="bg1">
                <a:alpha val="93000"/>
              </a:scheme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1189010">
              <a:spcBef>
                <a:spcPts val="1828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3600" b="1" cap="all" spc="10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rPr>
              <a:t>Nebraska Knights of Columbus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0FCAA-172F-4061-B126-4480F995501B}"/>
              </a:ext>
            </a:extLst>
          </p:cNvPr>
          <p:cNvSpPr txBox="1"/>
          <p:nvPr/>
        </p:nvSpPr>
        <p:spPr>
          <a:xfrm>
            <a:off x="972087" y="2278393"/>
            <a:ext cx="8061164" cy="3280527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400" b="1" i="0" u="none" strike="noStrike" kern="1200" dirty="0">
                <a:latin typeface="+mn-lt"/>
                <a:ea typeface="+mn-ea"/>
                <a:cs typeface="+mn-cs"/>
              </a:rPr>
              <a:t>Where to find help when for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400" b="1" i="0" u="none" strike="noStrike" kern="1200" dirty="0">
                <a:latin typeface="+mn-lt"/>
                <a:ea typeface="+mn-ea"/>
                <a:cs typeface="+mn-cs"/>
              </a:rPr>
              <a:t>Member Management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400" b="1" i="0" u="none" strike="noStrike" kern="1200" dirty="0">
                <a:latin typeface="+mn-lt"/>
                <a:ea typeface="+mn-ea"/>
                <a:cs typeface="+mn-cs"/>
              </a:rPr>
              <a:t>or Member Billing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400" b="1" i="0" u="none" strike="noStrike" kern="1200" dirty="0">
                <a:latin typeface="+mn-lt"/>
                <a:ea typeface="+mn-ea"/>
                <a:cs typeface="+mn-cs"/>
              </a:rPr>
              <a:t>is Driving you Crazy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74467-D2FE-45BB-A8EB-D5FD7422B0B8}"/>
              </a:ext>
            </a:extLst>
          </p:cNvPr>
          <p:cNvSpPr txBox="1"/>
          <p:nvPr/>
        </p:nvSpPr>
        <p:spPr>
          <a:xfrm>
            <a:off x="407663" y="5352513"/>
            <a:ext cx="3998259" cy="546847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0" u="none" strike="noStrike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So, you are the Financial Secretary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A2AAFC-0B07-2C2C-D644-EDDFE2753D64}"/>
              </a:ext>
            </a:extLst>
          </p:cNvPr>
          <p:cNvSpPr txBox="1"/>
          <p:nvPr/>
        </p:nvSpPr>
        <p:spPr>
          <a:xfrm>
            <a:off x="5599415" y="5352512"/>
            <a:ext cx="3158163" cy="546847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i="0" u="none" strike="noStrike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Learn the FS ways, you will</a:t>
            </a:r>
          </a:p>
        </p:txBody>
      </p:sp>
    </p:spTree>
    <p:extLst>
      <p:ext uri="{BB962C8B-B14F-4D97-AF65-F5344CB8AC3E}">
        <p14:creationId xmlns:p14="http://schemas.microsoft.com/office/powerpoint/2010/main" val="170310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421166"/>
            <a:ext cx="9057855" cy="69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When all Else Fails…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625EA-8B2B-286E-6290-D218EE460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5" y="1608575"/>
            <a:ext cx="8824054" cy="33593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140057D-F176-C716-CDA6-C3E5F4BD66F9}"/>
              </a:ext>
            </a:extLst>
          </p:cNvPr>
          <p:cNvSpPr/>
          <p:nvPr/>
        </p:nvSpPr>
        <p:spPr>
          <a:xfrm>
            <a:off x="7418895" y="2469822"/>
            <a:ext cx="1404594" cy="433633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81E51-95A9-B86B-E362-E71D955D2CF1}"/>
              </a:ext>
            </a:extLst>
          </p:cNvPr>
          <p:cNvSpPr txBox="1"/>
          <p:nvPr/>
        </p:nvSpPr>
        <p:spPr>
          <a:xfrm>
            <a:off x="263385" y="5062195"/>
            <a:ext cx="8824054" cy="1715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400" b="1" u="sng" dirty="0">
                <a:solidFill>
                  <a:srgbClr val="0000CC"/>
                </a:solidFill>
              </a:rPr>
              <a:t>When you just need to talk to someone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n-US" sz="11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First - FS Coordinator Chairman: Mike Vaughn, 402-297-5434, Email: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00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Michael.vaughn@windstream.net</a:t>
            </a:r>
            <a:endParaRPr lang="en-US" sz="1400" b="1" dirty="0">
              <a:solidFill>
                <a:srgbClr val="0000CC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Second - Member Management/Member Billing, Phone: 203-752-4210, Email: </a:t>
            </a:r>
            <a:r>
              <a:rPr lang="en-US" sz="1400" b="1" dirty="0">
                <a:solidFill>
                  <a:srgbClr val="0000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expertfs@kofc.org</a:t>
            </a:r>
            <a:endParaRPr lang="en-US" sz="1400" b="1" dirty="0">
              <a:solidFill>
                <a:srgbClr val="0000CC"/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Third - Financial Secretary Appointments Phone:203-752-4285, Email:  </a:t>
            </a:r>
            <a:r>
              <a:rPr lang="en-US" sz="1400" b="1" dirty="0">
                <a:solidFill>
                  <a:srgbClr val="00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financial.secretary@kofc.org</a:t>
            </a:r>
            <a:endParaRPr lang="en-US" sz="1400" b="1" i="0" u="none" strike="noStrike" kern="1200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6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12" y="200330"/>
            <a:ext cx="9057855" cy="69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 is Member Management Member Billing?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16" y="1739152"/>
            <a:ext cx="9313683" cy="4918518"/>
          </a:xfrm>
        </p:spPr>
        <p:txBody>
          <a:bodyPr/>
          <a:lstStyle/>
          <a:p>
            <a:pPr marL="0" indent="0" defTabSz="914400">
              <a:spcBef>
                <a:spcPct val="20000"/>
              </a:spcBef>
              <a:buClrTx/>
              <a:buSzPct val="8500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The Order’s accounting system and member database</a:t>
            </a:r>
          </a:p>
          <a:p>
            <a:pPr marL="0" indent="0" defTabSz="914400">
              <a:spcBef>
                <a:spcPct val="20000"/>
              </a:spcBef>
              <a:buClrTx/>
              <a:buSzPct val="8500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 Located in the Officers Online section of the website</a:t>
            </a:r>
          </a:p>
          <a:p>
            <a:pPr marL="0" indent="0" defTabSz="914400">
              <a:spcBef>
                <a:spcPct val="20000"/>
              </a:spcBef>
              <a:buClrTx/>
              <a:buSzPct val="8500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 Member Management</a:t>
            </a:r>
          </a:p>
          <a:p>
            <a:pPr lvl="1" defTabSz="91440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Tracks all members of the Council</a:t>
            </a:r>
          </a:p>
          <a:p>
            <a:pPr lvl="1" defTabSz="91440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Allows for housekeeping actions such as change of address and email</a:t>
            </a:r>
          </a:p>
          <a:p>
            <a:pPr lvl="1" defTabSz="91440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Eliminates the need for Form 100 actions except new members, Reapplications/Readmissions and suspensions</a:t>
            </a:r>
          </a:p>
          <a:p>
            <a:pPr lvl="1" defTabSz="91440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Comprehensive data queries</a:t>
            </a:r>
          </a:p>
          <a:p>
            <a:pPr lvl="1" defTabSz="914400"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713546-0E3C-436C-8320-2CC40253A4FC}"/>
              </a:ext>
            </a:extLst>
          </p:cNvPr>
          <p:cNvSpPr txBox="1">
            <a:spLocks/>
          </p:cNvSpPr>
          <p:nvPr/>
        </p:nvSpPr>
        <p:spPr>
          <a:xfrm>
            <a:off x="1166668" y="76200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942B3F-3592-4AD9-8EA1-380D4455339F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1538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4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212" y="200330"/>
            <a:ext cx="9057855" cy="69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What is Member Management Member Billing (</a:t>
            </a:r>
            <a:r>
              <a:rPr lang="en-US" sz="4000" dirty="0" err="1"/>
              <a:t>cont</a:t>
            </a:r>
            <a:r>
              <a:rPr lang="en-US" sz="4000" dirty="0"/>
              <a:t>)?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10" y="1712258"/>
            <a:ext cx="9240788" cy="5145741"/>
          </a:xfrm>
        </p:spPr>
        <p:txBody>
          <a:bodyPr/>
          <a:lstStyle/>
          <a:p>
            <a:pPr marL="0" indent="0" defTabSz="914400">
              <a:spcBef>
                <a:spcPct val="20000"/>
              </a:spcBef>
              <a:buClrTx/>
              <a:buSzPct val="8500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Member Billing:</a:t>
            </a:r>
          </a:p>
          <a:p>
            <a:pPr lvl="1" defTabSz="91440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Management of financial transactions </a:t>
            </a:r>
          </a:p>
          <a:p>
            <a:pPr lvl="1" defTabSz="91440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creates, edits and archives receipts, vouchers, assessments and adjustments; </a:t>
            </a:r>
          </a:p>
          <a:p>
            <a:pPr lvl="1" defTabSz="914400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Maintains a list of accounts and subaccounts, payee/payor lists and council defined sub-classes for billing (military, students, </a:t>
            </a:r>
            <a:r>
              <a:rPr lang="en-US" sz="2800" dirty="0" err="1">
                <a:solidFill>
                  <a:schemeClr val="tx1"/>
                </a:solidFill>
              </a:rPr>
              <a:t>etc</a:t>
            </a:r>
            <a:r>
              <a:rPr lang="en-US" sz="2800" dirty="0">
                <a:solidFill>
                  <a:schemeClr val="tx1"/>
                </a:solidFill>
              </a:rPr>
              <a:t>;), </a:t>
            </a:r>
          </a:p>
          <a:p>
            <a:pPr lvl="1" defTabSz="914400">
              <a:spcBef>
                <a:spcPct val="20000"/>
              </a:spcBef>
              <a:buClrTx/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Produces billing notices; and manage payments received from members. </a:t>
            </a:r>
          </a:p>
          <a:p>
            <a:pPr marL="0" indent="0" defTabSz="914400">
              <a:spcBef>
                <a:spcPct val="20000"/>
              </a:spcBef>
              <a:buClr>
                <a:schemeClr val="tx1"/>
              </a:buClr>
              <a:buSzPct val="8500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The Member Billing application works in conjunction with the Member Management 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713546-0E3C-436C-8320-2CC40253A4FC}"/>
              </a:ext>
            </a:extLst>
          </p:cNvPr>
          <p:cNvSpPr txBox="1">
            <a:spLocks/>
          </p:cNvSpPr>
          <p:nvPr/>
        </p:nvSpPr>
        <p:spPr>
          <a:xfrm>
            <a:off x="1166668" y="76200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942B3F-3592-4AD9-8EA1-380D4455339F}"/>
              </a:ext>
            </a:extLst>
          </p:cNvPr>
          <p:cNvSpPr txBox="1">
            <a:spLocks/>
          </p:cNvSpPr>
          <p:nvPr/>
        </p:nvSpPr>
        <p:spPr>
          <a:xfrm>
            <a:off x="1463040" y="2119257"/>
            <a:ext cx="6196405" cy="1538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68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421166"/>
            <a:ext cx="9057855" cy="69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Help or “Expert” Function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63102-186D-2D8C-4074-79C8666C9454}"/>
              </a:ext>
            </a:extLst>
          </p:cNvPr>
          <p:cNvSpPr txBox="1"/>
          <p:nvPr/>
        </p:nvSpPr>
        <p:spPr>
          <a:xfrm>
            <a:off x="235670" y="2142102"/>
            <a:ext cx="9501348" cy="2851240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MM and MB each contains its own Help section</a:t>
            </a:r>
          </a:p>
          <a:p>
            <a:pPr marL="913321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Contains useful information in setup and little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used processes like annual and other assessments</a:t>
            </a:r>
          </a:p>
          <a:p>
            <a:pPr marL="913321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Provides some troubleshooting actions for common problems</a:t>
            </a:r>
          </a:p>
          <a:p>
            <a:pPr marL="913321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Provides information recent updates </a:t>
            </a:r>
          </a:p>
          <a:p>
            <a:pPr marL="913321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Some overlap between the two (i.e. Email Functionality)</a:t>
            </a:r>
          </a:p>
        </p:txBody>
      </p:sp>
    </p:spTree>
    <p:extLst>
      <p:ext uri="{BB962C8B-B14F-4D97-AF65-F5344CB8AC3E}">
        <p14:creationId xmlns:p14="http://schemas.microsoft.com/office/powerpoint/2010/main" val="289252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421166"/>
            <a:ext cx="9057855" cy="69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Member Management “Expert”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DD3C7-188E-9598-FA94-9D156745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5" y="1575426"/>
            <a:ext cx="3393869" cy="3173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0B1D49-49F7-D36A-30C5-93A4260DE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820" y="1617040"/>
            <a:ext cx="3285457" cy="2471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80C175-50A3-62F2-3A1B-77CB2542E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5" y="4820092"/>
            <a:ext cx="3393869" cy="20345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C1F267-76C4-96B0-F23F-B3BB06781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096" y="3270811"/>
            <a:ext cx="5721908" cy="3431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6D9B2EE-4670-2269-5C94-731C8CB49CEF}"/>
              </a:ext>
            </a:extLst>
          </p:cNvPr>
          <p:cNvSpPr/>
          <p:nvPr/>
        </p:nvSpPr>
        <p:spPr>
          <a:xfrm>
            <a:off x="1440492" y="4161302"/>
            <a:ext cx="402337" cy="451291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FED133-66A6-39A3-1739-3328E9017573}"/>
              </a:ext>
            </a:extLst>
          </p:cNvPr>
          <p:cNvCxnSpPr>
            <a:cxnSpLocks/>
          </p:cNvCxnSpPr>
          <p:nvPr/>
        </p:nvCxnSpPr>
        <p:spPr>
          <a:xfrm>
            <a:off x="3619893" y="2951905"/>
            <a:ext cx="39101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4208D81-C829-3E45-26C4-FDA2F328CD67}"/>
              </a:ext>
            </a:extLst>
          </p:cNvPr>
          <p:cNvSpPr/>
          <p:nvPr/>
        </p:nvSpPr>
        <p:spPr>
          <a:xfrm>
            <a:off x="4091232" y="2726260"/>
            <a:ext cx="643075" cy="451291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B79144-C8A9-D272-E63A-71056A953693}"/>
              </a:ext>
            </a:extLst>
          </p:cNvPr>
          <p:cNvSpPr/>
          <p:nvPr/>
        </p:nvSpPr>
        <p:spPr>
          <a:xfrm flipV="1">
            <a:off x="8863229" y="3214986"/>
            <a:ext cx="735291" cy="550459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94BC99-3C87-3245-3314-F3DCA7462439}"/>
              </a:ext>
            </a:extLst>
          </p:cNvPr>
          <p:cNvSpPr txBox="1"/>
          <p:nvPr/>
        </p:nvSpPr>
        <p:spPr>
          <a:xfrm>
            <a:off x="8495584" y="1811860"/>
            <a:ext cx="735291" cy="914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Press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“Expert”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Button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B06D57-DEA6-C690-CA7A-E122C18C2E75}"/>
              </a:ext>
            </a:extLst>
          </p:cNvPr>
          <p:cNvCxnSpPr>
            <a:cxnSpLocks/>
            <a:stCxn id="20" idx="2"/>
            <a:endCxn id="19" idx="4"/>
          </p:cNvCxnSpPr>
          <p:nvPr/>
        </p:nvCxnSpPr>
        <p:spPr>
          <a:xfrm>
            <a:off x="8863230" y="2726260"/>
            <a:ext cx="367645" cy="4887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E1CC8B-F403-1433-BCE8-E6998CB97FB1}"/>
              </a:ext>
            </a:extLst>
          </p:cNvPr>
          <p:cNvCxnSpPr>
            <a:cxnSpLocks/>
          </p:cNvCxnSpPr>
          <p:nvPr/>
        </p:nvCxnSpPr>
        <p:spPr>
          <a:xfrm flipH="1">
            <a:off x="3205113" y="6153833"/>
            <a:ext cx="58898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Bent 36">
            <a:extLst>
              <a:ext uri="{FF2B5EF4-FFF2-40B4-BE49-F238E27FC236}">
                <a16:creationId xmlns:a16="http://schemas.microsoft.com/office/drawing/2014/main" id="{DD62FC09-F1D0-04A9-BF91-C2FCFCD66F31}"/>
              </a:ext>
            </a:extLst>
          </p:cNvPr>
          <p:cNvSpPr/>
          <p:nvPr/>
        </p:nvSpPr>
        <p:spPr>
          <a:xfrm rot="5400000">
            <a:off x="7225304" y="2452886"/>
            <a:ext cx="914398" cy="367644"/>
          </a:xfrm>
          <a:prstGeom prst="bentArrow">
            <a:avLst>
              <a:gd name="adj1" fmla="val 14744"/>
              <a:gd name="adj2" fmla="val 37821"/>
              <a:gd name="adj3" fmla="val 25000"/>
              <a:gd name="adj4" fmla="val 61699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9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7F80CD-E0B8-4B14-D333-3C0558330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87" y="4569432"/>
            <a:ext cx="4641911" cy="2233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7CB47F-3E22-AFCD-C210-E43792A0F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7" y="1574277"/>
            <a:ext cx="5505983" cy="3242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421166"/>
            <a:ext cx="9057855" cy="69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Help Areas for Member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673A3-4A72-A590-968D-E964D0B98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023" y="1574277"/>
            <a:ext cx="4302393" cy="2492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C4FC6A-3751-9749-D223-0BE8BD384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658" y="4377254"/>
            <a:ext cx="4825863" cy="2425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E333AC8-E1E6-26FF-1296-CAEF196658E1}"/>
              </a:ext>
            </a:extLst>
          </p:cNvPr>
          <p:cNvSpPr/>
          <p:nvPr/>
        </p:nvSpPr>
        <p:spPr>
          <a:xfrm>
            <a:off x="1812904" y="2292823"/>
            <a:ext cx="1055802" cy="293252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A83D02-BD2C-69AE-F55B-127FBAE10F67}"/>
              </a:ext>
            </a:extLst>
          </p:cNvPr>
          <p:cNvSpPr/>
          <p:nvPr/>
        </p:nvSpPr>
        <p:spPr>
          <a:xfrm>
            <a:off x="5224835" y="2050014"/>
            <a:ext cx="2315984" cy="293252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10803C-7E79-DEF1-7925-A23DA29D5F5B}"/>
              </a:ext>
            </a:extLst>
          </p:cNvPr>
          <p:cNvSpPr/>
          <p:nvPr/>
        </p:nvSpPr>
        <p:spPr>
          <a:xfrm>
            <a:off x="182787" y="5313904"/>
            <a:ext cx="929576" cy="364356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E2C8EC-1DBC-8CB2-EF81-CFC197DABE3E}"/>
              </a:ext>
            </a:extLst>
          </p:cNvPr>
          <p:cNvSpPr/>
          <p:nvPr/>
        </p:nvSpPr>
        <p:spPr>
          <a:xfrm>
            <a:off x="4648658" y="5497484"/>
            <a:ext cx="1283871" cy="377613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D4249-1142-7F12-D854-AC3244D4B8AF}"/>
              </a:ext>
            </a:extLst>
          </p:cNvPr>
          <p:cNvSpPr txBox="1"/>
          <p:nvPr/>
        </p:nvSpPr>
        <p:spPr>
          <a:xfrm>
            <a:off x="7620731" y="2292823"/>
            <a:ext cx="1728801" cy="475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How to accomplish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the 185 and 365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41D70B-E7A6-C499-28F1-C8792052712B}"/>
              </a:ext>
            </a:extLst>
          </p:cNvPr>
          <p:cNvCxnSpPr>
            <a:cxnSpLocks/>
          </p:cNvCxnSpPr>
          <p:nvPr/>
        </p:nvCxnSpPr>
        <p:spPr>
          <a:xfrm flipH="1">
            <a:off x="7392496" y="2550981"/>
            <a:ext cx="22823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EF80E2D-7A0D-8512-D916-834A9C9E4F8B}"/>
              </a:ext>
            </a:extLst>
          </p:cNvPr>
          <p:cNvSpPr/>
          <p:nvPr/>
        </p:nvSpPr>
        <p:spPr>
          <a:xfrm>
            <a:off x="182787" y="2028786"/>
            <a:ext cx="1085871" cy="293252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24D750B-3C08-9705-C719-04C6E9B20592}"/>
              </a:ext>
            </a:extLst>
          </p:cNvPr>
          <p:cNvSpPr/>
          <p:nvPr/>
        </p:nvSpPr>
        <p:spPr>
          <a:xfrm>
            <a:off x="885519" y="1623625"/>
            <a:ext cx="1055802" cy="293252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8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421166"/>
            <a:ext cx="9057855" cy="691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Member Billing “Expert”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DD3C7-188E-9598-FA94-9D156745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11" y="1666380"/>
            <a:ext cx="2749356" cy="2571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0B1D49-49F7-D36A-30C5-93A4260DE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41" y="1643156"/>
            <a:ext cx="3894535" cy="2929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F6D9B2EE-4670-2269-5C94-731C8CB49CEF}"/>
              </a:ext>
            </a:extLst>
          </p:cNvPr>
          <p:cNvSpPr/>
          <p:nvPr/>
        </p:nvSpPr>
        <p:spPr>
          <a:xfrm>
            <a:off x="1677971" y="3744124"/>
            <a:ext cx="458201" cy="451291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FED133-66A6-39A3-1739-3328E9017573}"/>
              </a:ext>
            </a:extLst>
          </p:cNvPr>
          <p:cNvCxnSpPr/>
          <p:nvPr/>
        </p:nvCxnSpPr>
        <p:spPr>
          <a:xfrm>
            <a:off x="3205113" y="2951905"/>
            <a:ext cx="66930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4208D81-C829-3E45-26C4-FDA2F328CD67}"/>
              </a:ext>
            </a:extLst>
          </p:cNvPr>
          <p:cNvSpPr/>
          <p:nvPr/>
        </p:nvSpPr>
        <p:spPr>
          <a:xfrm>
            <a:off x="4132317" y="2951905"/>
            <a:ext cx="722487" cy="451291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94BC99-3C87-3245-3314-F3DCA7462439}"/>
              </a:ext>
            </a:extLst>
          </p:cNvPr>
          <p:cNvSpPr txBox="1"/>
          <p:nvPr/>
        </p:nvSpPr>
        <p:spPr>
          <a:xfrm>
            <a:off x="8861910" y="5506222"/>
            <a:ext cx="735291" cy="91440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Press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“Expert”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Button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B06D57-DEA6-C690-CA7A-E122C18C2E75}"/>
              </a:ext>
            </a:extLst>
          </p:cNvPr>
          <p:cNvCxnSpPr>
            <a:cxnSpLocks/>
            <a:stCxn id="20" idx="0"/>
            <a:endCxn id="19" idx="5"/>
          </p:cNvCxnSpPr>
          <p:nvPr/>
        </p:nvCxnSpPr>
        <p:spPr>
          <a:xfrm flipH="1" flipV="1">
            <a:off x="8854899" y="3684920"/>
            <a:ext cx="374657" cy="18213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E1CC8B-F403-1433-BCE8-E6998CB97FB1}"/>
              </a:ext>
            </a:extLst>
          </p:cNvPr>
          <p:cNvCxnSpPr>
            <a:cxnSpLocks/>
          </p:cNvCxnSpPr>
          <p:nvPr/>
        </p:nvCxnSpPr>
        <p:spPr>
          <a:xfrm flipH="1">
            <a:off x="3771599" y="5852176"/>
            <a:ext cx="19443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4F61E1D-3750-0E2F-BAC9-CD253988D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47" y="3332959"/>
            <a:ext cx="4139818" cy="3525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106BA9-DA55-17B0-9F5C-0C7329F7C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4" y="4317475"/>
            <a:ext cx="3981717" cy="24698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BB79144-C8A9-D272-E63A-71056A953693}"/>
              </a:ext>
            </a:extLst>
          </p:cNvPr>
          <p:cNvSpPr/>
          <p:nvPr/>
        </p:nvSpPr>
        <p:spPr>
          <a:xfrm>
            <a:off x="8306000" y="3280722"/>
            <a:ext cx="643075" cy="473547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2D5DEB-5458-1C21-7A62-FC08F5E9160B}"/>
              </a:ext>
            </a:extLst>
          </p:cNvPr>
          <p:cNvCxnSpPr>
            <a:cxnSpLocks/>
            <a:endCxn id="25" idx="3"/>
          </p:cNvCxnSpPr>
          <p:nvPr/>
        </p:nvCxnSpPr>
        <p:spPr>
          <a:xfrm flipH="1">
            <a:off x="4016341" y="5552387"/>
            <a:ext cx="583939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Bent 33">
            <a:extLst>
              <a:ext uri="{FF2B5EF4-FFF2-40B4-BE49-F238E27FC236}">
                <a16:creationId xmlns:a16="http://schemas.microsoft.com/office/drawing/2014/main" id="{6D231E67-5F72-2999-5D07-2826DB9876F3}"/>
              </a:ext>
            </a:extLst>
          </p:cNvPr>
          <p:cNvSpPr/>
          <p:nvPr/>
        </p:nvSpPr>
        <p:spPr>
          <a:xfrm rot="5400000">
            <a:off x="7802304" y="2536529"/>
            <a:ext cx="914398" cy="367644"/>
          </a:xfrm>
          <a:prstGeom prst="bentArrow">
            <a:avLst>
              <a:gd name="adj1" fmla="val 14744"/>
              <a:gd name="adj2" fmla="val 37821"/>
              <a:gd name="adj3" fmla="val 25000"/>
              <a:gd name="adj4" fmla="val 61699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1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AF64A94-D094-4E9D-A0E8-872C989D6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679" y="4270992"/>
            <a:ext cx="3486637" cy="2505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16E1F-2EEA-BA93-2F93-1681FE8B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4" y="1600858"/>
            <a:ext cx="4853380" cy="2973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421166"/>
            <a:ext cx="9057855" cy="69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Help Areas for Member Management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333AC8-E1E6-26FF-1296-CAEF196658E1}"/>
              </a:ext>
            </a:extLst>
          </p:cNvPr>
          <p:cNvSpPr/>
          <p:nvPr/>
        </p:nvSpPr>
        <p:spPr>
          <a:xfrm>
            <a:off x="1812904" y="2322038"/>
            <a:ext cx="1085870" cy="392882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E2C8EC-1DBC-8CB2-EF81-CFC197DABE3E}"/>
              </a:ext>
            </a:extLst>
          </p:cNvPr>
          <p:cNvSpPr/>
          <p:nvPr/>
        </p:nvSpPr>
        <p:spPr>
          <a:xfrm>
            <a:off x="5396679" y="5068336"/>
            <a:ext cx="1853716" cy="377613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F80E2D-7A0D-8512-D916-834A9C9E4F8B}"/>
              </a:ext>
            </a:extLst>
          </p:cNvPr>
          <p:cNvSpPr/>
          <p:nvPr/>
        </p:nvSpPr>
        <p:spPr>
          <a:xfrm>
            <a:off x="283212" y="2068506"/>
            <a:ext cx="1085871" cy="293252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24D750B-3C08-9705-C719-04C6E9B20592}"/>
              </a:ext>
            </a:extLst>
          </p:cNvPr>
          <p:cNvSpPr/>
          <p:nvPr/>
        </p:nvSpPr>
        <p:spPr>
          <a:xfrm>
            <a:off x="1686797" y="1620710"/>
            <a:ext cx="1055802" cy="293252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38F066-0A2E-2DAD-54CC-08557F09F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09" y="1600857"/>
            <a:ext cx="4332576" cy="2973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FA83D02-BD2C-69AE-F55B-127FBAE10F67}"/>
              </a:ext>
            </a:extLst>
          </p:cNvPr>
          <p:cNvSpPr/>
          <p:nvPr/>
        </p:nvSpPr>
        <p:spPr>
          <a:xfrm>
            <a:off x="5174300" y="2293757"/>
            <a:ext cx="2315169" cy="293252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E1719A-C0C8-241B-2B48-FB3750601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40" y="4574817"/>
            <a:ext cx="3560798" cy="208626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810803C-7E79-DEF1-7925-A23DA29D5F5B}"/>
              </a:ext>
            </a:extLst>
          </p:cNvPr>
          <p:cNvSpPr/>
          <p:nvPr/>
        </p:nvSpPr>
        <p:spPr>
          <a:xfrm>
            <a:off x="682094" y="5341526"/>
            <a:ext cx="1196799" cy="364356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2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66" y="234054"/>
            <a:ext cx="9057855" cy="69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Help Areas for Member Management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dirty="0" err="1"/>
              <a:t>Cont</a:t>
            </a:r>
            <a:r>
              <a:rPr lang="en-US" sz="36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9D1F9-80F9-FB91-10AC-1EF4FB477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69" y="1669520"/>
            <a:ext cx="4330869" cy="3326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EF80E2D-7A0D-8512-D916-834A9C9E4F8B}"/>
              </a:ext>
            </a:extLst>
          </p:cNvPr>
          <p:cNvSpPr/>
          <p:nvPr/>
        </p:nvSpPr>
        <p:spPr>
          <a:xfrm>
            <a:off x="254331" y="3122131"/>
            <a:ext cx="1085871" cy="293252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DD092F-607A-649B-771B-64829B691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775" y="1669520"/>
            <a:ext cx="3775989" cy="3326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FA83D02-BD2C-69AE-F55B-127FBAE10F67}"/>
              </a:ext>
            </a:extLst>
          </p:cNvPr>
          <p:cNvSpPr/>
          <p:nvPr/>
        </p:nvSpPr>
        <p:spPr>
          <a:xfrm>
            <a:off x="5231877" y="3647536"/>
            <a:ext cx="1423448" cy="387136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7249F0-9AC4-FEF6-605F-80525B20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394" y="5064030"/>
            <a:ext cx="2686425" cy="1705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810803C-7E79-DEF1-7925-A23DA29D5F5B}"/>
              </a:ext>
            </a:extLst>
          </p:cNvPr>
          <p:cNvSpPr/>
          <p:nvPr/>
        </p:nvSpPr>
        <p:spPr>
          <a:xfrm>
            <a:off x="3318822" y="4969421"/>
            <a:ext cx="1335372" cy="364356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56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30.04725;54.4252;684.2834"/>
  <p:tag name="MMCOA_POSITION_M" val="35.92079;30.04725;54.4252;684.2834"/>
  <p:tag name="MMCOA_POSITION_S" val="35.92079;30.04725;54.4252;684.2834"/>
  <p:tag name="MMCOA_POSITION_T" val="35.92079;30.04725;54.4252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30.04725;54.4252;684.2834"/>
  <p:tag name="MMCOA_POSITION_M" val="35.92079;30.04725;54.4252;684.2834"/>
  <p:tag name="MMCOA_POSITION_S" val="35.92079;30.04725;54.4252;684.2834"/>
  <p:tag name="MMCOA_POSITION_T" val="35.92079;30.04725;54.4252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heme/theme1.xml><?xml version="1.0" encoding="utf-8"?>
<a:theme xmlns:a="http://schemas.openxmlformats.org/drawingml/2006/main" name="2020-21 Theme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21 Theme" id="{0867BAB7-C286-457E-B7D4-29EC07780A0A}" vid="{A6286F4C-7BAA-4BE0-8C25-3F37418822A0}"/>
    </a:ext>
  </a:extLst>
</a:theme>
</file>

<file path=ppt/theme/theme2.xml><?xml version="1.0" encoding="utf-8"?>
<a:theme xmlns:a="http://schemas.openxmlformats.org/drawingml/2006/main" name="(Classic) Mercer Typeover Master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Merc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ctr" anchorCtr="0">
        <a:noAutofit/>
      </a:bodyPr>
      <a:lstStyle>
        <a:defPPr>
          <a:spcBef>
            <a:spcPts val="200"/>
          </a:spcBef>
          <a:spcAft>
            <a:spcPts val="200"/>
          </a:spcAft>
          <a:defRPr sz="1400" i="0" u="none" strike="noStrike" kern="1200" dirty="0" err="1" smtClean="0">
            <a:solidFill>
              <a:schemeClr val="bg1">
                <a:lumMod val="50000"/>
              </a:schemeClr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Medium Topaz">
      <a:srgbClr val="E8941A"/>
    </a:custClr>
    <a:custClr name="Bright Topaz">
      <a:srgbClr val="FBAE17"/>
    </a:custClr>
    <a:custClr name="Medium Amethyst">
      <a:srgbClr val="AD208E"/>
    </a:custClr>
    <a:custClr name="Bright Amethyst">
      <a:srgbClr val="CE3D95"/>
    </a:custClr>
    <a:custClr name="Medium Ruby">
      <a:srgbClr val="C60651"/>
    </a:custClr>
    <a:custClr name="Bright Ruby">
      <a:srgbClr val="ED2C67"/>
    </a:custClr>
    <a:custClr name="Medium Turquoise">
      <a:srgbClr val="00928F"/>
    </a:custClr>
    <a:custClr name="Bright Turquoise">
      <a:srgbClr val="0FB694"/>
    </a:custClr>
    <a:custClr name="Medium Sapphire">
      <a:srgbClr val="006D9E"/>
    </a:custClr>
    <a:custClr name="Bright Sapphire">
      <a:srgbClr val="00A8C8"/>
    </a:custClr>
  </a:custClrLst>
  <a:extLst>
    <a:ext uri="{05A4C25C-085E-4340-85A3-A5531E510DB2}">
      <thm15:themeFamily xmlns:thm15="http://schemas.microsoft.com/office/thememl/2012/main" name="2021_template" id="{17C3C1E8-1CAF-44D9-AED7-D031F70EF2DC}" vid="{D41D1EF3-2E85-4EFA-B5D3-91799E235D25}"/>
    </a:ext>
  </a:extLst>
</a:theme>
</file>

<file path=ppt/theme/theme3.xml><?xml version="1.0" encoding="utf-8"?>
<a:theme xmlns:a="http://schemas.openxmlformats.org/drawingml/2006/main" name="1_(Classic) Mercer Typeover Master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Merc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ctr" anchorCtr="0">
        <a:noAutofit/>
      </a:bodyPr>
      <a:lstStyle>
        <a:defPPr>
          <a:spcBef>
            <a:spcPts val="200"/>
          </a:spcBef>
          <a:spcAft>
            <a:spcPts val="200"/>
          </a:spcAft>
          <a:defRPr sz="1400" i="0" u="none" strike="noStrike" kern="1200" dirty="0" err="1" smtClean="0">
            <a:solidFill>
              <a:schemeClr val="bg1">
                <a:lumMod val="50000"/>
              </a:schemeClr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Medium Topaz">
      <a:srgbClr val="E8941A"/>
    </a:custClr>
    <a:custClr name="Bright Topaz">
      <a:srgbClr val="FBAE17"/>
    </a:custClr>
    <a:custClr name="Medium Amethyst">
      <a:srgbClr val="AD208E"/>
    </a:custClr>
    <a:custClr name="Bright Amethyst">
      <a:srgbClr val="CE3D95"/>
    </a:custClr>
    <a:custClr name="Medium Ruby">
      <a:srgbClr val="C60651"/>
    </a:custClr>
    <a:custClr name="Bright Ruby">
      <a:srgbClr val="ED2C67"/>
    </a:custClr>
    <a:custClr name="Medium Turquoise">
      <a:srgbClr val="00928F"/>
    </a:custClr>
    <a:custClr name="Bright Turquoise">
      <a:srgbClr val="0FB694"/>
    </a:custClr>
    <a:custClr name="Medium Sapphire">
      <a:srgbClr val="006D9E"/>
    </a:custClr>
    <a:custClr name="Bright Sapphire">
      <a:srgbClr val="00A8C8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2020-21 Theme</Template>
  <TotalTime>1475</TotalTime>
  <Words>345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Brush Script MT</vt:lpstr>
      <vt:lpstr>Calibri</vt:lpstr>
      <vt:lpstr>Calibri Light</vt:lpstr>
      <vt:lpstr>Constantia</vt:lpstr>
      <vt:lpstr>Franklin Gothic Book</vt:lpstr>
      <vt:lpstr>2020-21 Theme</vt:lpstr>
      <vt:lpstr>(Classic) Mercer Typeover Master</vt:lpstr>
      <vt:lpstr>1_(Classic) Mercer Typeover Master</vt:lpstr>
      <vt:lpstr>PowerPoint Presentation</vt:lpstr>
      <vt:lpstr>What is Member Management Member Billing? </vt:lpstr>
      <vt:lpstr>What is Member Management Member Billing (cont)? </vt:lpstr>
      <vt:lpstr>Help or “Expert” Function </vt:lpstr>
      <vt:lpstr>Member Management “Expert”</vt:lpstr>
      <vt:lpstr>Help Areas for Member Management</vt:lpstr>
      <vt:lpstr>Member Billing “Expert”</vt:lpstr>
      <vt:lpstr>Help Areas for Member Management</vt:lpstr>
      <vt:lpstr>Help Areas for Member Management (Cont)</vt:lpstr>
      <vt:lpstr>When all Else Fails…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Jo Hamik</dc:creator>
  <cp:lastModifiedBy>Michael Vaughn</cp:lastModifiedBy>
  <cp:revision>73</cp:revision>
  <dcterms:created xsi:type="dcterms:W3CDTF">2021-05-16T20:33:32Z</dcterms:created>
  <dcterms:modified xsi:type="dcterms:W3CDTF">2023-04-27T14:05:12Z</dcterms:modified>
</cp:coreProperties>
</file>