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12"/>
  </p:notesMasterIdLst>
  <p:sldIdLst>
    <p:sldId id="257" r:id="rId4"/>
    <p:sldId id="273" r:id="rId5"/>
    <p:sldId id="274" r:id="rId6"/>
    <p:sldId id="275" r:id="rId7"/>
    <p:sldId id="290" r:id="rId8"/>
    <p:sldId id="288" r:id="rId9"/>
    <p:sldId id="276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2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47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376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48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625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75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87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998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9AA769-8381-4011-922E-3C59E826A7E5}">
          <p14:sldIdLst>
            <p14:sldId id="257"/>
            <p14:sldId id="273"/>
            <p14:sldId id="274"/>
            <p14:sldId id="275"/>
            <p14:sldId id="290"/>
            <p14:sldId id="288"/>
            <p14:sldId id="276"/>
          </p14:sldIdLst>
        </p14:section>
        <p14:section name="Untitled Section" id="{F778D85C-268E-4298-AB4B-1F0D56804407}">
          <p14:sldIdLst>
            <p14:sldId id="28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A9D9C-BEC4-4EDE-933A-5C745A0D106F}" v="14" dt="2023-04-27T13:39:14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Vaughn" userId="ff78c5293d025a80" providerId="LiveId" clId="{8FFA543D-9A64-43FF-9C15-FBA9DCB5D0B9}"/>
    <pc:docChg chg="undo custSel modSld">
      <pc:chgData name="Michael Vaughn" userId="ff78c5293d025a80" providerId="LiveId" clId="{8FFA543D-9A64-43FF-9C15-FBA9DCB5D0B9}" dt="2023-04-21T13:44:04.893" v="127"/>
      <pc:docMkLst>
        <pc:docMk/>
      </pc:docMkLst>
      <pc:sldChg chg="modSp mod">
        <pc:chgData name="Michael Vaughn" userId="ff78c5293d025a80" providerId="LiveId" clId="{8FFA543D-9A64-43FF-9C15-FBA9DCB5D0B9}" dt="2023-04-21T13:41:38.118" v="89" actId="20577"/>
        <pc:sldMkLst>
          <pc:docMk/>
          <pc:sldMk cId="908719810" sldId="257"/>
        </pc:sldMkLst>
        <pc:spChg chg="mod">
          <ac:chgData name="Michael Vaughn" userId="ff78c5293d025a80" providerId="LiveId" clId="{8FFA543D-9A64-43FF-9C15-FBA9DCB5D0B9}" dt="2023-04-21T13:41:38.118" v="89" actId="20577"/>
          <ac:spMkLst>
            <pc:docMk/>
            <pc:sldMk cId="908719810" sldId="257"/>
            <ac:spMk id="2" creationId="{7D70FCAA-172F-4061-B126-4480F995501B}"/>
          </ac:spMkLst>
        </pc:spChg>
        <pc:spChg chg="mod">
          <ac:chgData name="Michael Vaughn" userId="ff78c5293d025a80" providerId="LiveId" clId="{8FFA543D-9A64-43FF-9C15-FBA9DCB5D0B9}" dt="2023-04-21T13:41:22.476" v="86" actId="207"/>
          <ac:spMkLst>
            <pc:docMk/>
            <pc:sldMk cId="908719810" sldId="257"/>
            <ac:spMk id="4" creationId="{A9A1DA32-FF00-4C5F-A904-0C87BF8B074C}"/>
          </ac:spMkLst>
        </pc:spChg>
      </pc:sldChg>
      <pc:sldChg chg="modSp mod">
        <pc:chgData name="Michael Vaughn" userId="ff78c5293d025a80" providerId="LiveId" clId="{8FFA543D-9A64-43FF-9C15-FBA9DCB5D0B9}" dt="2023-04-21T13:44:04.893" v="127"/>
        <pc:sldMkLst>
          <pc:docMk/>
          <pc:sldMk cId="3424946432" sldId="286"/>
        </pc:sldMkLst>
        <pc:spChg chg="mod">
          <ac:chgData name="Michael Vaughn" userId="ff78c5293d025a80" providerId="LiveId" clId="{8FFA543D-9A64-43FF-9C15-FBA9DCB5D0B9}" dt="2023-04-21T13:44:04.893" v="127"/>
          <ac:spMkLst>
            <pc:docMk/>
            <pc:sldMk cId="3424946432" sldId="286"/>
            <ac:spMk id="2" creationId="{7D70FCAA-172F-4061-B126-4480F995501B}"/>
          </ac:spMkLst>
        </pc:spChg>
      </pc:sldChg>
    </pc:docChg>
  </pc:docChgLst>
  <pc:docChgLst>
    <pc:chgData name="Michael Vaughn" userId="ff78c5293d025a80" providerId="LiveId" clId="{AC1A9D9C-BEC4-4EDE-933A-5C745A0D106F}"/>
    <pc:docChg chg="undo custSel addSld delSld modSld sldOrd modSection">
      <pc:chgData name="Michael Vaughn" userId="ff78c5293d025a80" providerId="LiveId" clId="{AC1A9D9C-BEC4-4EDE-933A-5C745A0D106F}" dt="2023-04-27T13:53:24.438" v="750" actId="1076"/>
      <pc:docMkLst>
        <pc:docMk/>
      </pc:docMkLst>
      <pc:sldChg chg="modSp mod">
        <pc:chgData name="Michael Vaughn" userId="ff78c5293d025a80" providerId="LiveId" clId="{AC1A9D9C-BEC4-4EDE-933A-5C745A0D106F}" dt="2023-04-27T13:48:46.874" v="663" actId="403"/>
        <pc:sldMkLst>
          <pc:docMk/>
          <pc:sldMk cId="908719810" sldId="257"/>
        </pc:sldMkLst>
        <pc:spChg chg="mod">
          <ac:chgData name="Michael Vaughn" userId="ff78c5293d025a80" providerId="LiveId" clId="{AC1A9D9C-BEC4-4EDE-933A-5C745A0D106F}" dt="2023-04-27T13:48:46.874" v="663" actId="403"/>
          <ac:spMkLst>
            <pc:docMk/>
            <pc:sldMk cId="908719810" sldId="257"/>
            <ac:spMk id="2" creationId="{7D70FCAA-172F-4061-B126-4480F995501B}"/>
          </ac:spMkLst>
        </pc:spChg>
      </pc:sldChg>
      <pc:sldChg chg="ord">
        <pc:chgData name="Michael Vaughn" userId="ff78c5293d025a80" providerId="LiveId" clId="{AC1A9D9C-BEC4-4EDE-933A-5C745A0D106F}" dt="2023-04-27T13:07:41.308" v="16"/>
        <pc:sldMkLst>
          <pc:docMk/>
          <pc:sldMk cId="1370577961" sldId="273"/>
        </pc:sldMkLst>
      </pc:sldChg>
      <pc:sldChg chg="addSp delSp modSp mod ord">
        <pc:chgData name="Michael Vaughn" userId="ff78c5293d025a80" providerId="LiveId" clId="{AC1A9D9C-BEC4-4EDE-933A-5C745A0D106F}" dt="2023-04-27T13:20:30.004" v="177" actId="1035"/>
        <pc:sldMkLst>
          <pc:docMk/>
          <pc:sldMk cId="1992697890" sldId="274"/>
        </pc:sldMkLst>
        <pc:spChg chg="add del">
          <ac:chgData name="Michael Vaughn" userId="ff78c5293d025a80" providerId="LiveId" clId="{AC1A9D9C-BEC4-4EDE-933A-5C745A0D106F}" dt="2023-04-27T13:08:44.690" v="21" actId="478"/>
          <ac:spMkLst>
            <pc:docMk/>
            <pc:sldMk cId="1992697890" sldId="274"/>
            <ac:spMk id="2" creationId="{53241270-5004-0128-4F20-B1083B38967E}"/>
          </ac:spMkLst>
        </pc:spChg>
        <pc:spChg chg="mod">
          <ac:chgData name="Michael Vaughn" userId="ff78c5293d025a80" providerId="LiveId" clId="{AC1A9D9C-BEC4-4EDE-933A-5C745A0D106F}" dt="2023-04-27T13:19:09.730" v="151" actId="20577"/>
          <ac:spMkLst>
            <pc:docMk/>
            <pc:sldMk cId="1992697890" sldId="274"/>
            <ac:spMk id="3" creationId="{E3F69954-2487-B004-C448-6E1E4DDCDC06}"/>
          </ac:spMkLst>
        </pc:spChg>
        <pc:spChg chg="add del mod">
          <ac:chgData name="Michael Vaughn" userId="ff78c5293d025a80" providerId="LiveId" clId="{AC1A9D9C-BEC4-4EDE-933A-5C745A0D106F}" dt="2023-04-27T13:08:40.296" v="20" actId="478"/>
          <ac:spMkLst>
            <pc:docMk/>
            <pc:sldMk cId="1992697890" sldId="274"/>
            <ac:spMk id="8" creationId="{0EFB73A3-4F87-248F-C601-C58440632109}"/>
          </ac:spMkLst>
        </pc:spChg>
        <pc:spChg chg="add mod">
          <ac:chgData name="Michael Vaughn" userId="ff78c5293d025a80" providerId="LiveId" clId="{AC1A9D9C-BEC4-4EDE-933A-5C745A0D106F}" dt="2023-04-27T13:20:08.645" v="165" actId="1035"/>
          <ac:spMkLst>
            <pc:docMk/>
            <pc:sldMk cId="1992697890" sldId="274"/>
            <ac:spMk id="10" creationId="{D1071C08-6456-3A75-739E-5DD6ECC8EB31}"/>
          </ac:spMkLst>
        </pc:spChg>
        <pc:spChg chg="add del mod">
          <ac:chgData name="Michael Vaughn" userId="ff78c5293d025a80" providerId="LiveId" clId="{AC1A9D9C-BEC4-4EDE-933A-5C745A0D106F}" dt="2023-04-27T13:11:27.370" v="40" actId="22"/>
          <ac:spMkLst>
            <pc:docMk/>
            <pc:sldMk cId="1992697890" sldId="274"/>
            <ac:spMk id="12" creationId="{A52C4973-9A9C-E7EF-ED10-C1664E318EB4}"/>
          </ac:spMkLst>
        </pc:spChg>
        <pc:spChg chg="add mod">
          <ac:chgData name="Michael Vaughn" userId="ff78c5293d025a80" providerId="LiveId" clId="{AC1A9D9C-BEC4-4EDE-933A-5C745A0D106F}" dt="2023-04-27T13:20:08.645" v="165" actId="1035"/>
          <ac:spMkLst>
            <pc:docMk/>
            <pc:sldMk cId="1992697890" sldId="274"/>
            <ac:spMk id="15" creationId="{461F631B-1E5D-9979-09A2-7AA4E6F59828}"/>
          </ac:spMkLst>
        </pc:spChg>
        <pc:spChg chg="add mod">
          <ac:chgData name="Michael Vaughn" userId="ff78c5293d025a80" providerId="LiveId" clId="{AC1A9D9C-BEC4-4EDE-933A-5C745A0D106F}" dt="2023-04-27T13:20:30.004" v="177" actId="1035"/>
          <ac:spMkLst>
            <pc:docMk/>
            <pc:sldMk cId="1992697890" sldId="274"/>
            <ac:spMk id="16" creationId="{8F115FAD-77E4-4E89-B333-96AD85B8D886}"/>
          </ac:spMkLst>
        </pc:spChg>
        <pc:spChg chg="add mod">
          <ac:chgData name="Michael Vaughn" userId="ff78c5293d025a80" providerId="LiveId" clId="{AC1A9D9C-BEC4-4EDE-933A-5C745A0D106F}" dt="2023-04-27T13:20:30.004" v="177" actId="1035"/>
          <ac:spMkLst>
            <pc:docMk/>
            <pc:sldMk cId="1992697890" sldId="274"/>
            <ac:spMk id="17" creationId="{192263A9-88E9-6F3F-8A2E-510899A1B8FC}"/>
          </ac:spMkLst>
        </pc:spChg>
        <pc:picChg chg="add del">
          <ac:chgData name="Michael Vaughn" userId="ff78c5293d025a80" providerId="LiveId" clId="{AC1A9D9C-BEC4-4EDE-933A-5C745A0D106F}" dt="2023-04-27T13:09:56.750" v="39" actId="478"/>
          <ac:picMkLst>
            <pc:docMk/>
            <pc:sldMk cId="1992697890" sldId="274"/>
            <ac:picMk id="5" creationId="{BB517888-04AE-46F8-80D5-3ACFCEB3196F}"/>
          </ac:picMkLst>
        </pc:picChg>
        <pc:picChg chg="add mod ord">
          <ac:chgData name="Michael Vaughn" userId="ff78c5293d025a80" providerId="LiveId" clId="{AC1A9D9C-BEC4-4EDE-933A-5C745A0D106F}" dt="2023-04-27T13:19:55.628" v="152" actId="14100"/>
          <ac:picMkLst>
            <pc:docMk/>
            <pc:sldMk cId="1992697890" sldId="274"/>
            <ac:picMk id="14" creationId="{1B22F643-6884-C30E-0826-986A27BEECC4}"/>
          </ac:picMkLst>
        </pc:picChg>
        <pc:cxnChg chg="mod ord">
          <ac:chgData name="Michael Vaughn" userId="ff78c5293d025a80" providerId="LiveId" clId="{AC1A9D9C-BEC4-4EDE-933A-5C745A0D106F}" dt="2023-04-27T13:20:30.004" v="177" actId="1035"/>
          <ac:cxnSpMkLst>
            <pc:docMk/>
            <pc:sldMk cId="1992697890" sldId="274"/>
            <ac:cxnSpMk id="4" creationId="{B199154F-5894-3B74-D41E-D44B88C8F6CC}"/>
          </ac:cxnSpMkLst>
        </pc:cxnChg>
        <pc:cxnChg chg="add mod">
          <ac:chgData name="Michael Vaughn" userId="ff78c5293d025a80" providerId="LiveId" clId="{AC1A9D9C-BEC4-4EDE-933A-5C745A0D106F}" dt="2023-04-27T13:20:08.645" v="165" actId="1035"/>
          <ac:cxnSpMkLst>
            <pc:docMk/>
            <pc:sldMk cId="1992697890" sldId="274"/>
            <ac:cxnSpMk id="19" creationId="{82387926-2A2E-3E83-F2D2-7BAC5C605836}"/>
          </ac:cxnSpMkLst>
        </pc:cxnChg>
        <pc:cxnChg chg="add mod">
          <ac:chgData name="Michael Vaughn" userId="ff78c5293d025a80" providerId="LiveId" clId="{AC1A9D9C-BEC4-4EDE-933A-5C745A0D106F}" dt="2023-04-27T13:20:30.004" v="177" actId="1035"/>
          <ac:cxnSpMkLst>
            <pc:docMk/>
            <pc:sldMk cId="1992697890" sldId="274"/>
            <ac:cxnSpMk id="20" creationId="{BAD8DD45-AA0A-D8CB-CF5D-8557D7CFD84D}"/>
          </ac:cxnSpMkLst>
        </pc:cxnChg>
        <pc:cxnChg chg="add mod">
          <ac:chgData name="Michael Vaughn" userId="ff78c5293d025a80" providerId="LiveId" clId="{AC1A9D9C-BEC4-4EDE-933A-5C745A0D106F}" dt="2023-04-27T13:20:15.238" v="166" actId="14100"/>
          <ac:cxnSpMkLst>
            <pc:docMk/>
            <pc:sldMk cId="1992697890" sldId="274"/>
            <ac:cxnSpMk id="27" creationId="{6F449E1B-ED1A-45F3-A4CA-FD0F727F7682}"/>
          </ac:cxnSpMkLst>
        </pc:cxnChg>
      </pc:sldChg>
      <pc:sldChg chg="addSp delSp modSp mod ord">
        <pc:chgData name="Michael Vaughn" userId="ff78c5293d025a80" providerId="LiveId" clId="{AC1A9D9C-BEC4-4EDE-933A-5C745A0D106F}" dt="2023-04-27T13:48:20.419" v="660" actId="478"/>
        <pc:sldMkLst>
          <pc:docMk/>
          <pc:sldMk cId="87608645" sldId="275"/>
        </pc:sldMkLst>
        <pc:spChg chg="add del mod">
          <ac:chgData name="Michael Vaughn" userId="ff78c5293d025a80" providerId="LiveId" clId="{AC1A9D9C-BEC4-4EDE-933A-5C745A0D106F}" dt="2023-04-27T13:13:08.507" v="62" actId="478"/>
          <ac:spMkLst>
            <pc:docMk/>
            <pc:sldMk cId="87608645" sldId="275"/>
            <ac:spMk id="4" creationId="{4587A9A1-B2F4-F4DB-7C19-B69BFEF9109F}"/>
          </ac:spMkLst>
        </pc:spChg>
        <pc:spChg chg="add del mod">
          <ac:chgData name="Michael Vaughn" userId="ff78c5293d025a80" providerId="LiveId" clId="{AC1A9D9C-BEC4-4EDE-933A-5C745A0D106F}" dt="2023-04-27T13:48:20.419" v="660" actId="478"/>
          <ac:spMkLst>
            <pc:docMk/>
            <pc:sldMk cId="87608645" sldId="275"/>
            <ac:spMk id="5" creationId="{46812EC2-2321-1B31-0C97-6700B49C5C8B}"/>
          </ac:spMkLst>
        </pc:spChg>
        <pc:spChg chg="mod">
          <ac:chgData name="Michael Vaughn" userId="ff78c5293d025a80" providerId="LiveId" clId="{AC1A9D9C-BEC4-4EDE-933A-5C745A0D106F}" dt="2023-04-27T13:48:07.426" v="659" actId="20577"/>
          <ac:spMkLst>
            <pc:docMk/>
            <pc:sldMk cId="87608645" sldId="275"/>
            <ac:spMk id="6" creationId="{D827F9D1-7E94-4A4E-A90C-C829FAE0CD30}"/>
          </ac:spMkLst>
        </pc:spChg>
        <pc:spChg chg="add del">
          <ac:chgData name="Michael Vaughn" userId="ff78c5293d025a80" providerId="LiveId" clId="{AC1A9D9C-BEC4-4EDE-933A-5C745A0D106F}" dt="2023-04-27T13:12:52.277" v="59"/>
          <ac:spMkLst>
            <pc:docMk/>
            <pc:sldMk cId="87608645" sldId="275"/>
            <ac:spMk id="7" creationId="{B8B478D6-350C-EDA5-5535-C724D28C874B}"/>
          </ac:spMkLst>
        </pc:spChg>
        <pc:spChg chg="del mod">
          <ac:chgData name="Michael Vaughn" userId="ff78c5293d025a80" providerId="LiveId" clId="{AC1A9D9C-BEC4-4EDE-933A-5C745A0D106F}" dt="2023-04-27T13:28:47.855" v="206" actId="478"/>
          <ac:spMkLst>
            <pc:docMk/>
            <pc:sldMk cId="87608645" sldId="275"/>
            <ac:spMk id="8" creationId="{51E9254C-7256-8271-5302-74DA973F4388}"/>
          </ac:spMkLst>
        </pc:spChg>
        <pc:spChg chg="mod">
          <ac:chgData name="Michael Vaughn" userId="ff78c5293d025a80" providerId="LiveId" clId="{AC1A9D9C-BEC4-4EDE-933A-5C745A0D106F}" dt="2023-04-27T13:29:07.809" v="210" actId="1076"/>
          <ac:spMkLst>
            <pc:docMk/>
            <pc:sldMk cId="87608645" sldId="275"/>
            <ac:spMk id="9" creationId="{B9BF2A84-0681-69D5-EC8F-97C0543185E6}"/>
          </ac:spMkLst>
        </pc:spChg>
        <pc:spChg chg="mod">
          <ac:chgData name="Michael Vaughn" userId="ff78c5293d025a80" providerId="LiveId" clId="{AC1A9D9C-BEC4-4EDE-933A-5C745A0D106F}" dt="2023-04-27T13:31:19.291" v="341" actId="20577"/>
          <ac:spMkLst>
            <pc:docMk/>
            <pc:sldMk cId="87608645" sldId="275"/>
            <ac:spMk id="10" creationId="{C99B1EFF-0BE2-EF47-6CE3-4B0B2915EC5F}"/>
          </ac:spMkLst>
        </pc:spChg>
        <pc:picChg chg="add del mod">
          <ac:chgData name="Michael Vaughn" userId="ff78c5293d025a80" providerId="LiveId" clId="{AC1A9D9C-BEC4-4EDE-933A-5C745A0D106F}" dt="2023-04-27T13:12:52.262" v="58"/>
          <ac:picMkLst>
            <pc:docMk/>
            <pc:sldMk cId="87608645" sldId="275"/>
            <ac:picMk id="2" creationId="{6B307263-5457-164A-1CE3-3EE1E8AA7914}"/>
          </ac:picMkLst>
        </pc:picChg>
        <pc:picChg chg="del mod">
          <ac:chgData name="Michael Vaughn" userId="ff78c5293d025a80" providerId="LiveId" clId="{AC1A9D9C-BEC4-4EDE-933A-5C745A0D106F}" dt="2023-04-27T13:22:56.639" v="184" actId="478"/>
          <ac:picMkLst>
            <pc:docMk/>
            <pc:sldMk cId="87608645" sldId="275"/>
            <ac:picMk id="3" creationId="{B3FFDF1F-CDBC-F7C0-F504-F6C36E11E383}"/>
          </ac:picMkLst>
        </pc:picChg>
        <pc:picChg chg="add del mod ord">
          <ac:chgData name="Michael Vaughn" userId="ff78c5293d025a80" providerId="LiveId" clId="{AC1A9D9C-BEC4-4EDE-933A-5C745A0D106F}" dt="2023-04-27T13:25:33.342" v="192" actId="478"/>
          <ac:picMkLst>
            <pc:docMk/>
            <pc:sldMk cId="87608645" sldId="275"/>
            <ac:picMk id="13" creationId="{74A740E2-F8CE-7D3C-CA51-672E4E27FBB7}"/>
          </ac:picMkLst>
        </pc:picChg>
        <pc:picChg chg="add del mod ord">
          <ac:chgData name="Michael Vaughn" userId="ff78c5293d025a80" providerId="LiveId" clId="{AC1A9D9C-BEC4-4EDE-933A-5C745A0D106F}" dt="2023-04-27T13:28:05.595" v="199" actId="478"/>
          <ac:picMkLst>
            <pc:docMk/>
            <pc:sldMk cId="87608645" sldId="275"/>
            <ac:picMk id="16" creationId="{9B8EFB43-6438-F6C9-5017-18F5AB6B8E19}"/>
          </ac:picMkLst>
        </pc:picChg>
        <pc:picChg chg="add del mod ord">
          <ac:chgData name="Michael Vaughn" userId="ff78c5293d025a80" providerId="LiveId" clId="{AC1A9D9C-BEC4-4EDE-933A-5C745A0D106F}" dt="2023-04-27T13:29:00.899" v="208" actId="478"/>
          <ac:picMkLst>
            <pc:docMk/>
            <pc:sldMk cId="87608645" sldId="275"/>
            <ac:picMk id="18" creationId="{7D01936A-B744-43A3-0761-6149335147F0}"/>
          </ac:picMkLst>
        </pc:picChg>
        <pc:cxnChg chg="mod">
          <ac:chgData name="Michael Vaughn" userId="ff78c5293d025a80" providerId="LiveId" clId="{AC1A9D9C-BEC4-4EDE-933A-5C745A0D106F}" dt="2023-04-27T13:30:56.210" v="328" actId="14100"/>
          <ac:cxnSpMkLst>
            <pc:docMk/>
            <pc:sldMk cId="87608645" sldId="275"/>
            <ac:cxnSpMk id="11" creationId="{1BD7ADA7-8DCA-DB35-9FC6-7E393B5F2103}"/>
          </ac:cxnSpMkLst>
        </pc:cxnChg>
      </pc:sldChg>
      <pc:sldChg chg="addSp modSp mod ord">
        <pc:chgData name="Michael Vaughn" userId="ff78c5293d025a80" providerId="LiveId" clId="{AC1A9D9C-BEC4-4EDE-933A-5C745A0D106F}" dt="2023-04-27T13:50:49.128" v="694" actId="1076"/>
        <pc:sldMkLst>
          <pc:docMk/>
          <pc:sldMk cId="1143322417" sldId="276"/>
        </pc:sldMkLst>
        <pc:spChg chg="mod">
          <ac:chgData name="Michael Vaughn" userId="ff78c5293d025a80" providerId="LiveId" clId="{AC1A9D9C-BEC4-4EDE-933A-5C745A0D106F}" dt="2023-04-27T13:50:49.128" v="694" actId="1076"/>
          <ac:spMkLst>
            <pc:docMk/>
            <pc:sldMk cId="1143322417" sldId="276"/>
            <ac:spMk id="6" creationId="{D827F9D1-7E94-4A4E-A90C-C829FAE0CD30}"/>
          </ac:spMkLst>
        </pc:spChg>
        <pc:spChg chg="mod ord">
          <ac:chgData name="Michael Vaughn" userId="ff78c5293d025a80" providerId="LiveId" clId="{AC1A9D9C-BEC4-4EDE-933A-5C745A0D106F}" dt="2023-04-27T13:38:46.563" v="444" actId="1076"/>
          <ac:spMkLst>
            <pc:docMk/>
            <pc:sldMk cId="1143322417" sldId="276"/>
            <ac:spMk id="8" creationId="{01CC221C-8B4D-56A4-0AAC-DE778B61F61A}"/>
          </ac:spMkLst>
        </pc:spChg>
        <pc:spChg chg="mod">
          <ac:chgData name="Michael Vaughn" userId="ff78c5293d025a80" providerId="LiveId" clId="{AC1A9D9C-BEC4-4EDE-933A-5C745A0D106F}" dt="2023-04-27T13:41:28.164" v="518" actId="20577"/>
          <ac:spMkLst>
            <pc:docMk/>
            <pc:sldMk cId="1143322417" sldId="276"/>
            <ac:spMk id="10" creationId="{93F989EB-6BAC-C20E-88BC-59465CB3E41A}"/>
          </ac:spMkLst>
        </pc:spChg>
        <pc:spChg chg="add mod">
          <ac:chgData name="Michael Vaughn" userId="ff78c5293d025a80" providerId="LiveId" clId="{AC1A9D9C-BEC4-4EDE-933A-5C745A0D106F}" dt="2023-04-27T13:39:17.295" v="451" actId="1076"/>
          <ac:spMkLst>
            <pc:docMk/>
            <pc:sldMk cId="1143322417" sldId="276"/>
            <ac:spMk id="23" creationId="{033C87EF-3F0A-CBE6-B721-A5FF1C55A111}"/>
          </ac:spMkLst>
        </pc:spChg>
        <pc:picChg chg="add mod">
          <ac:chgData name="Michael Vaughn" userId="ff78c5293d025a80" providerId="LiveId" clId="{AC1A9D9C-BEC4-4EDE-933A-5C745A0D106F}" dt="2023-04-27T13:36:46.026" v="417" actId="1076"/>
          <ac:picMkLst>
            <pc:docMk/>
            <pc:sldMk cId="1143322417" sldId="276"/>
            <ac:picMk id="4" creationId="{736AB205-114D-7436-7247-25971E298C5B}"/>
          </ac:picMkLst>
        </pc:picChg>
        <pc:picChg chg="mod">
          <ac:chgData name="Michael Vaughn" userId="ff78c5293d025a80" providerId="LiveId" clId="{AC1A9D9C-BEC4-4EDE-933A-5C745A0D106F}" dt="2023-04-27T13:36:51.088" v="418" actId="14100"/>
          <ac:picMkLst>
            <pc:docMk/>
            <pc:sldMk cId="1143322417" sldId="276"/>
            <ac:picMk id="7" creationId="{AC419750-9FB3-F329-CC45-126C1FC03F22}"/>
          </ac:picMkLst>
        </pc:picChg>
        <pc:cxnChg chg="mod">
          <ac:chgData name="Michael Vaughn" userId="ff78c5293d025a80" providerId="LiveId" clId="{AC1A9D9C-BEC4-4EDE-933A-5C745A0D106F}" dt="2023-04-27T13:39:43.043" v="457" actId="1076"/>
          <ac:cxnSpMkLst>
            <pc:docMk/>
            <pc:sldMk cId="1143322417" sldId="276"/>
            <ac:cxnSpMk id="11" creationId="{39870274-B34C-A10A-DDED-BBF87BB52779}"/>
          </ac:cxnSpMkLst>
        </pc:cxnChg>
        <pc:cxnChg chg="add mod">
          <ac:chgData name="Michael Vaughn" userId="ff78c5293d025a80" providerId="LiveId" clId="{AC1A9D9C-BEC4-4EDE-933A-5C745A0D106F}" dt="2023-04-27T13:39:46.468" v="458" actId="14100"/>
          <ac:cxnSpMkLst>
            <pc:docMk/>
            <pc:sldMk cId="1143322417" sldId="276"/>
            <ac:cxnSpMk id="19" creationId="{7B6CCE8C-F635-F7F3-7A65-4F2951E6C483}"/>
          </ac:cxnSpMkLst>
        </pc:cxnChg>
      </pc:sldChg>
      <pc:sldChg chg="modSp mod ord">
        <pc:chgData name="Michael Vaughn" userId="ff78c5293d025a80" providerId="LiveId" clId="{AC1A9D9C-BEC4-4EDE-933A-5C745A0D106F}" dt="2023-04-27T13:53:24.438" v="750" actId="1076"/>
        <pc:sldMkLst>
          <pc:docMk/>
          <pc:sldMk cId="3424946432" sldId="286"/>
        </pc:sldMkLst>
        <pc:spChg chg="mod">
          <ac:chgData name="Michael Vaughn" userId="ff78c5293d025a80" providerId="LiveId" clId="{AC1A9D9C-BEC4-4EDE-933A-5C745A0D106F}" dt="2023-04-27T13:53:24.438" v="750" actId="1076"/>
          <ac:spMkLst>
            <pc:docMk/>
            <pc:sldMk cId="3424946432" sldId="286"/>
            <ac:spMk id="2" creationId="{7D70FCAA-172F-4061-B126-4480F995501B}"/>
          </ac:spMkLst>
        </pc:spChg>
        <pc:spChg chg="mod">
          <ac:chgData name="Michael Vaughn" userId="ff78c5293d025a80" providerId="LiveId" clId="{AC1A9D9C-BEC4-4EDE-933A-5C745A0D106F}" dt="2023-04-27T13:51:49.120" v="720" actId="5793"/>
          <ac:spMkLst>
            <pc:docMk/>
            <pc:sldMk cId="3424946432" sldId="286"/>
            <ac:spMk id="4" creationId="{A9A1DA32-FF00-4C5F-A904-0C87BF8B074C}"/>
          </ac:spMkLst>
        </pc:spChg>
      </pc:sldChg>
      <pc:sldChg chg="delSp modSp new del mod">
        <pc:chgData name="Michael Vaughn" userId="ff78c5293d025a80" providerId="LiveId" clId="{AC1A9D9C-BEC4-4EDE-933A-5C745A0D106F}" dt="2023-04-27T13:45:32.838" v="590" actId="47"/>
        <pc:sldMkLst>
          <pc:docMk/>
          <pc:sldMk cId="3945212427" sldId="287"/>
        </pc:sldMkLst>
        <pc:spChg chg="mod">
          <ac:chgData name="Michael Vaughn" userId="ff78c5293d025a80" providerId="LiveId" clId="{AC1A9D9C-BEC4-4EDE-933A-5C745A0D106F}" dt="2023-04-25T21:29:14.922" v="7" actId="1076"/>
          <ac:spMkLst>
            <pc:docMk/>
            <pc:sldMk cId="3945212427" sldId="287"/>
            <ac:spMk id="2" creationId="{9419C526-93C0-6AD1-3E2F-BF3706B01583}"/>
          </ac:spMkLst>
        </pc:spChg>
        <pc:spChg chg="del">
          <ac:chgData name="Michael Vaughn" userId="ff78c5293d025a80" providerId="LiveId" clId="{AC1A9D9C-BEC4-4EDE-933A-5C745A0D106F}" dt="2023-04-25T21:29:21.670" v="8" actId="478"/>
          <ac:spMkLst>
            <pc:docMk/>
            <pc:sldMk cId="3945212427" sldId="287"/>
            <ac:spMk id="3" creationId="{9DE17B36-F03E-31CE-3BE7-C77EF3F97683}"/>
          </ac:spMkLst>
        </pc:spChg>
      </pc:sldChg>
      <pc:sldChg chg="addSp modSp new mod ord">
        <pc:chgData name="Michael Vaughn" userId="ff78c5293d025a80" providerId="LiveId" clId="{AC1A9D9C-BEC4-4EDE-933A-5C745A0D106F}" dt="2023-04-27T13:47:11.012" v="632" actId="14100"/>
        <pc:sldMkLst>
          <pc:docMk/>
          <pc:sldMk cId="3828002476" sldId="288"/>
        </pc:sldMkLst>
        <pc:spChg chg="mod">
          <ac:chgData name="Michael Vaughn" userId="ff78c5293d025a80" providerId="LiveId" clId="{AC1A9D9C-BEC4-4EDE-933A-5C745A0D106F}" dt="2023-04-27T13:47:11.012" v="632" actId="14100"/>
          <ac:spMkLst>
            <pc:docMk/>
            <pc:sldMk cId="3828002476" sldId="288"/>
            <ac:spMk id="2" creationId="{502338CD-F98C-7B18-1EFB-19A18BB74B24}"/>
          </ac:spMkLst>
        </pc:spChg>
        <pc:spChg chg="mod">
          <ac:chgData name="Michael Vaughn" userId="ff78c5293d025a80" providerId="LiveId" clId="{AC1A9D9C-BEC4-4EDE-933A-5C745A0D106F}" dt="2023-04-27T13:46:07.249" v="592" actId="13926"/>
          <ac:spMkLst>
            <pc:docMk/>
            <pc:sldMk cId="3828002476" sldId="288"/>
            <ac:spMk id="3" creationId="{8815CD3C-822D-B2A3-F977-65DF0A4EDD7D}"/>
          </ac:spMkLst>
        </pc:spChg>
        <pc:picChg chg="add mod">
          <ac:chgData name="Michael Vaughn" userId="ff78c5293d025a80" providerId="LiveId" clId="{AC1A9D9C-BEC4-4EDE-933A-5C745A0D106F}" dt="2023-04-27T13:34:36.173" v="409" actId="14100"/>
          <ac:picMkLst>
            <pc:docMk/>
            <pc:sldMk cId="3828002476" sldId="288"/>
            <ac:picMk id="5" creationId="{A530666E-5397-0D30-30C0-74C4B8BC6D55}"/>
          </ac:picMkLst>
        </pc:picChg>
      </pc:sldChg>
      <pc:sldChg chg="new del">
        <pc:chgData name="Michael Vaughn" userId="ff78c5293d025a80" providerId="LiveId" clId="{AC1A9D9C-BEC4-4EDE-933A-5C745A0D106F}" dt="2023-04-27T13:50:53.697" v="695" actId="2696"/>
        <pc:sldMkLst>
          <pc:docMk/>
          <pc:sldMk cId="4010229190" sldId="289"/>
        </pc:sldMkLst>
      </pc:sldChg>
      <pc:sldChg chg="modSp add mod">
        <pc:chgData name="Michael Vaughn" userId="ff78c5293d025a80" providerId="LiveId" clId="{AC1A9D9C-BEC4-4EDE-933A-5C745A0D106F}" dt="2023-04-27T13:49:54.934" v="672" actId="1076"/>
        <pc:sldMkLst>
          <pc:docMk/>
          <pc:sldMk cId="2015904682" sldId="290"/>
        </pc:sldMkLst>
        <pc:spChg chg="mod">
          <ac:chgData name="Michael Vaughn" userId="ff78c5293d025a80" providerId="LiveId" clId="{AC1A9D9C-BEC4-4EDE-933A-5C745A0D106F}" dt="2023-04-27T13:49:54.934" v="672" actId="1076"/>
          <ac:spMkLst>
            <pc:docMk/>
            <pc:sldMk cId="2015904682" sldId="290"/>
            <ac:spMk id="6" creationId="{D827F9D1-7E94-4A4E-A90C-C829FAE0CD30}"/>
          </ac:spMkLst>
        </pc:spChg>
        <pc:spChg chg="mod">
          <ac:chgData name="Michael Vaughn" userId="ff78c5293d025a80" providerId="LiveId" clId="{AC1A9D9C-BEC4-4EDE-933A-5C745A0D106F}" dt="2023-04-27T13:31:38.368" v="343" actId="1076"/>
          <ac:spMkLst>
            <pc:docMk/>
            <pc:sldMk cId="2015904682" sldId="290"/>
            <ac:spMk id="9" creationId="{B9BF2A84-0681-69D5-EC8F-97C0543185E6}"/>
          </ac:spMkLst>
        </pc:spChg>
        <pc:spChg chg="mod">
          <ac:chgData name="Michael Vaughn" userId="ff78c5293d025a80" providerId="LiveId" clId="{AC1A9D9C-BEC4-4EDE-933A-5C745A0D106F}" dt="2023-04-27T13:33:49.950" v="407" actId="1076"/>
          <ac:spMkLst>
            <pc:docMk/>
            <pc:sldMk cId="2015904682" sldId="290"/>
            <ac:spMk id="10" creationId="{C99B1EFF-0BE2-EF47-6CE3-4B0B2915EC5F}"/>
          </ac:spMkLst>
        </pc:spChg>
        <pc:picChg chg="mod">
          <ac:chgData name="Michael Vaughn" userId="ff78c5293d025a80" providerId="LiveId" clId="{AC1A9D9C-BEC4-4EDE-933A-5C745A0D106F}" dt="2023-04-27T13:31:33.121" v="342" actId="1076"/>
          <ac:picMkLst>
            <pc:docMk/>
            <pc:sldMk cId="2015904682" sldId="290"/>
            <ac:picMk id="16" creationId="{9B8EFB43-6438-F6C9-5017-18F5AB6B8E19}"/>
          </ac:picMkLst>
        </pc:picChg>
        <pc:cxnChg chg="mod">
          <ac:chgData name="Michael Vaughn" userId="ff78c5293d025a80" providerId="LiveId" clId="{AC1A9D9C-BEC4-4EDE-933A-5C745A0D106F}" dt="2023-04-27T13:33:49.950" v="407" actId="1076"/>
          <ac:cxnSpMkLst>
            <pc:docMk/>
            <pc:sldMk cId="2015904682" sldId="290"/>
            <ac:cxnSpMk id="11" creationId="{1BD7ADA7-8DCA-DB35-9FC6-7E393B5F210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48A7-6739-44FF-9DD3-AD0B97BDAA7A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D87D-C66C-42C6-BA18-390279DF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CE50-E085-4916-A3AC-9735AD05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BB548-6BED-413F-B304-6C5F362C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0C82-FD70-4F03-88CF-74644449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BE5A-0D3E-4D02-9EDE-F8E44E8CA7E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E291-A7F2-456D-B25B-EB7F26F4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813-AB91-488E-8593-8AF97F8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56-D85F-477A-8474-BEB645F4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odyText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CE50-E085-4916-A3AC-9735AD05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BB548-6BED-413F-B304-6C5F362C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0C82-FD70-4F03-88CF-74644449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BE5A-0D3E-4D02-9EDE-F8E44E8CA7E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E291-A7F2-456D-B25B-EB7F26F4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813-AB91-488E-8593-8AF97F8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56-D85F-477A-8474-BEB645F4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BodyText"/>
          <p:cNvSpPr>
            <a:spLocks noGrp="1"/>
          </p:cNvSpPr>
          <p:nvPr>
            <p:ph idx="1"/>
          </p:nvPr>
        </p:nvSpPr>
        <p:spPr>
          <a:xfrm>
            <a:off x="579212" y="1278000"/>
            <a:ext cx="11033604" cy="4921094"/>
          </a:xfrm>
        </p:spPr>
        <p:txBody>
          <a:bodyPr/>
          <a:lstStyle>
            <a:lvl1pPr>
              <a:spcBef>
                <a:spcPts val="1775"/>
              </a:spcBef>
              <a:defRPr/>
            </a:lvl1pPr>
            <a:lvl2pPr>
              <a:spcBef>
                <a:spcPts val="635"/>
              </a:spcBef>
              <a:defRPr/>
            </a:lvl2pPr>
            <a:lvl3pPr>
              <a:spcBef>
                <a:spcPts val="635"/>
              </a:spcBef>
              <a:defRPr/>
            </a:lvl3pPr>
            <a:lvl4pPr>
              <a:spcBef>
                <a:spcPts val="635"/>
              </a:spcBef>
              <a:defRPr/>
            </a:lvl4pPr>
            <a:lvl5pPr>
              <a:spcBef>
                <a:spcPts val="635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75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odyText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9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10" Type="http://schemas.microsoft.com/office/2007/relationships/hdphoto" Target="../media/hdphoto1.wdp"/><Relationship Id="rId4" Type="http://schemas.openxmlformats.org/officeDocument/2006/relationships/theme" Target="../theme/theme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308571-8CE4-4720-8ECB-08B69A0F5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2" b="94278" l="8654" r="90962">
                        <a14:foregroundMark x1="8846" y1="30299" x2="8846" y2="30559"/>
                        <a14:foregroundMark x1="38269" y1="7152" x2="38269" y2="7152"/>
                        <a14:foregroundMark x1="90962" y1="29259" x2="90962" y2="29259"/>
                        <a14:foregroundMark x1="90769" y1="29909" x2="90769" y2="29909"/>
                        <a14:foregroundMark x1="90192" y1="29389" x2="78783" y2="30463"/>
                        <a14:foregroundMark x1="37462" y1="94278" x2="38077" y2="94278"/>
                        <a14:backgroundMark x1="15769" y1="11443" x2="20000" y2="14304"/>
                        <a14:backgroundMark x1="61346" y1="82315" x2="61346" y2="83355"/>
                        <a14:backgroundMark x1="61538" y1="85696" x2="61538" y2="85956"/>
                        <a14:backgroundMark x1="37115" y1="94538" x2="37115" y2="94538"/>
                        <a14:backgroundMark x1="36731" y1="94278" x2="37308" y2="94408"/>
                        <a14:backgroundMark x1="58654" y1="60598" x2="60000" y2="63849"/>
                        <a14:backgroundMark x1="73269" y1="30689" x2="79038" y2="30169"/>
                        <a14:backgroundMark x1="25192" y1="30689" x2="25769" y2="30819"/>
                        <a14:backgroundMark x1="72885" y1="48765" x2="73654" y2="48895"/>
                        <a14:backgroundMark x1="59231" y1="63589" x2="59615" y2="63979"/>
                        <a14:backgroundMark x1="26154" y1="49285" x2="25769" y2="49675"/>
                        <a14:backgroundMark x1="25962" y1="48895" x2="25962" y2="48895"/>
                        <a14:backgroundMark x1="59423" y1="19376" x2="59423" y2="19376"/>
                        <a14:backgroundMark x1="91538" y1="29389" x2="91538" y2="29389"/>
                        <a14:backgroundMark x1="90962" y1="29389" x2="90962" y2="29389"/>
                        <a14:backgroundMark x1="90962" y1="29129" x2="90962" y2="2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17" y="1829725"/>
            <a:ext cx="2160165" cy="31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0198" y="0"/>
            <a:ext cx="2120537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700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10837572" y="6430306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1189010" eaLnBrk="0" hangingPunct="0"/>
            <a:fld id="{2306E996-13B1-4F09-8F6B-3AC86B81501F}" type="slidenum">
              <a:rPr lang="en-GB" sz="1397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 charset="0"/>
              </a:rPr>
              <a:pPr algn="r" defTabSz="1189010" eaLnBrk="0" hangingPunct="0"/>
              <a:t>‹#›</a:t>
            </a:fld>
            <a:endParaRPr lang="en-GB" sz="1397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Title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212" y="592616"/>
            <a:ext cx="9057855" cy="69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596840" y="-1"/>
            <a:ext cx="233358" cy="6858001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1950735" y="0"/>
            <a:ext cx="233358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4681740" y="-3426083"/>
            <a:ext cx="233358" cy="959684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531070"/>
            <a:ext cx="963706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3" b="96529" l="3306" r="97273">
                        <a14:foregroundMark x1="28017" y1="28926" x2="28017" y2="28926"/>
                        <a14:foregroundMark x1="22562" y1="38182" x2="22562" y2="38182"/>
                        <a14:foregroundMark x1="22562" y1="38182" x2="18512" y2="40579"/>
                        <a14:foregroundMark x1="37273" y1="22231" x2="40744" y2="16942"/>
                        <a14:foregroundMark x1="58926" y1="80579" x2="78264" y2="60826"/>
                        <a14:foregroundMark x1="45124" y1="46446" x2="45124" y2="46446"/>
                        <a14:foregroundMark x1="45124" y1="46446" x2="51240" y2="47438"/>
                        <a14:foregroundMark x1="62727" y1="53306" x2="62727" y2="53306"/>
                        <a14:foregroundMark x1="62727" y1="53306" x2="60331" y2="54711"/>
                        <a14:foregroundMark x1="58843" y1="54215" x2="54050" y2="58347"/>
                        <a14:foregroundMark x1="51240" y1="52893" x2="51240" y2="54050"/>
                        <a14:foregroundMark x1="50000" y1="52727" x2="50000" y2="54132"/>
                        <a14:foregroundMark x1="48678" y1="52645" x2="48926" y2="53802"/>
                        <a14:foregroundMark x1="47273" y1="52727" x2="47438" y2="53802"/>
                        <a14:foregroundMark x1="52645" y1="52645" x2="52645" y2="54050"/>
                        <a14:foregroundMark x1="47190" y1="55207" x2="52727" y2="55289"/>
                        <a14:foregroundMark x1="41074" y1="54050" x2="46364" y2="57851"/>
                        <a14:foregroundMark x1="46364" y1="57851" x2="46364" y2="57851"/>
                        <a14:foregroundMark x1="53967" y1="63967" x2="59339" y2="68347"/>
                        <a14:foregroundMark x1="46033" y1="64380" x2="41157" y2="68017"/>
                        <a14:foregroundMark x1="42397" y1="69752" x2="44132" y2="70909"/>
                        <a14:foregroundMark x1="47355" y1="69174" x2="47603" y2="57025"/>
                        <a14:foregroundMark x1="48512" y1="56529" x2="48678" y2="69256"/>
                        <a14:foregroundMark x1="50165" y1="56364" x2="49917" y2="73223"/>
                        <a14:foregroundMark x1="51240" y1="56116" x2="51074" y2="73884"/>
                        <a14:foregroundMark x1="47769" y1="73388" x2="47686" y2="7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28" y="270089"/>
            <a:ext cx="2227678" cy="2227678"/>
          </a:xfrm>
          <a:prstGeom prst="rect">
            <a:avLst/>
          </a:prstGeom>
        </p:spPr>
      </p:pic>
      <p:sp>
        <p:nvSpPr>
          <p:cNvPr id="15" name="BodyText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B56319-B568-411D-A9D4-CCE4F9A79E4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92" b="94278" l="8654" r="90962">
                        <a14:foregroundMark x1="8846" y1="30299" x2="8846" y2="30559"/>
                        <a14:foregroundMark x1="38269" y1="7152" x2="38269" y2="7152"/>
                        <a14:foregroundMark x1="90962" y1="29259" x2="90962" y2="29259"/>
                        <a14:foregroundMark x1="90769" y1="29909" x2="90769" y2="29909"/>
                        <a14:foregroundMark x1="90192" y1="29389" x2="78783" y2="30463"/>
                        <a14:foregroundMark x1="37462" y1="94278" x2="38077" y2="94278"/>
                        <a14:backgroundMark x1="15769" y1="11443" x2="20000" y2="14304"/>
                        <a14:backgroundMark x1="61346" y1="82315" x2="61346" y2="83355"/>
                        <a14:backgroundMark x1="61538" y1="85696" x2="61538" y2="85956"/>
                        <a14:backgroundMark x1="37115" y1="94538" x2="37115" y2="94538"/>
                        <a14:backgroundMark x1="36731" y1="94278" x2="37308" y2="94408"/>
                        <a14:backgroundMark x1="58654" y1="60598" x2="60000" y2="63849"/>
                        <a14:backgroundMark x1="73269" y1="30689" x2="79038" y2="30169"/>
                        <a14:backgroundMark x1="25192" y1="30689" x2="25769" y2="30819"/>
                        <a14:backgroundMark x1="72885" y1="48765" x2="73654" y2="48895"/>
                        <a14:backgroundMark x1="59231" y1="63589" x2="59615" y2="63979"/>
                        <a14:backgroundMark x1="26154" y1="49285" x2="25769" y2="49675"/>
                        <a14:backgroundMark x1="25962" y1="48895" x2="25962" y2="48895"/>
                        <a14:backgroundMark x1="59423" y1="19376" x2="59423" y2="19376"/>
                        <a14:backgroundMark x1="91538" y1="29389" x2="91538" y2="29389"/>
                        <a14:backgroundMark x1="90962" y1="29389" x2="90962" y2="29389"/>
                        <a14:backgroundMark x1="90962" y1="29129" x2="90962" y2="2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78" y="3231756"/>
            <a:ext cx="2160165" cy="31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</p:sldLayoutIdLst>
  <p:hf sldNum="0" hdr="0" ftr="0" dt="0"/>
  <p:txStyles>
    <p:titleStyle>
      <a:lvl1pPr algn="l" defTabSz="1189010" rtl="0" eaLnBrk="1" latinLnBrk="0" hangingPunct="1">
        <a:lnSpc>
          <a:spcPct val="100000"/>
        </a:lnSpc>
        <a:spcBef>
          <a:spcPct val="0"/>
        </a:spcBef>
        <a:buNone/>
        <a:defRPr sz="2539" b="1" kern="1200" cap="all" spc="1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2143" indent="-262143" algn="l" defTabSz="1189010" rtl="0" eaLnBrk="1" latinLnBrk="0" hangingPunct="1">
        <a:spcBef>
          <a:spcPts val="1828"/>
        </a:spcBef>
        <a:buClr>
          <a:schemeClr val="accent2"/>
        </a:buClr>
        <a:buFont typeface="Arial" pitchFamily="34" charset="0"/>
        <a:buChar char="•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60040" indent="-365141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–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4098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23470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52846" indent="-22469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269782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64273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58779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53280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94505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890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835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7801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72526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567029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16152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756033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830198" y="0"/>
            <a:ext cx="2120537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700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10837572" y="6430306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1189010" eaLnBrk="0" hangingPunct="0"/>
            <a:fld id="{2306E996-13B1-4F09-8F6B-3AC86B81501F}" type="slidenum">
              <a:rPr lang="en-GB" sz="1397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 charset="0"/>
              </a:rPr>
              <a:pPr algn="r" defTabSz="1189010" eaLnBrk="0" hangingPunct="0"/>
              <a:t>‹#›</a:t>
            </a:fld>
            <a:endParaRPr lang="en-GB" sz="1397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" b="98584" l="1538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59" y="3637356"/>
            <a:ext cx="1484215" cy="2580251"/>
          </a:xfrm>
          <a:prstGeom prst="rect">
            <a:avLst/>
          </a:prstGeom>
        </p:spPr>
      </p:pic>
      <p:sp>
        <p:nvSpPr>
          <p:cNvPr id="14" name="Title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579212" y="592616"/>
            <a:ext cx="9057855" cy="69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596840" y="-1"/>
            <a:ext cx="233358" cy="6858001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H="1">
            <a:off x="11950735" y="0"/>
            <a:ext cx="233358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4681740" y="-3426083"/>
            <a:ext cx="233358" cy="959684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531070"/>
            <a:ext cx="963706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3" b="96529" l="3306" r="97273">
                        <a14:foregroundMark x1="28017" y1="28926" x2="28017" y2="28926"/>
                        <a14:foregroundMark x1="22562" y1="38182" x2="22562" y2="38182"/>
                        <a14:foregroundMark x1="22562" y1="38182" x2="18512" y2="40579"/>
                        <a14:foregroundMark x1="37273" y1="22231" x2="40744" y2="16942"/>
                        <a14:foregroundMark x1="58926" y1="80579" x2="78264" y2="60826"/>
                        <a14:foregroundMark x1="45124" y1="46446" x2="45124" y2="46446"/>
                        <a14:foregroundMark x1="45124" y1="46446" x2="51240" y2="47438"/>
                        <a14:foregroundMark x1="62727" y1="53306" x2="62727" y2="53306"/>
                        <a14:foregroundMark x1="62727" y1="53306" x2="60331" y2="54711"/>
                        <a14:foregroundMark x1="58843" y1="54215" x2="54050" y2="58347"/>
                        <a14:foregroundMark x1="51240" y1="52893" x2="51240" y2="54050"/>
                        <a14:foregroundMark x1="50000" y1="52727" x2="50000" y2="54132"/>
                        <a14:foregroundMark x1="48678" y1="52645" x2="48926" y2="53802"/>
                        <a14:foregroundMark x1="47273" y1="52727" x2="47438" y2="53802"/>
                        <a14:foregroundMark x1="52645" y1="52645" x2="52645" y2="54050"/>
                        <a14:foregroundMark x1="47190" y1="55207" x2="52727" y2="55289"/>
                        <a14:foregroundMark x1="41074" y1="54050" x2="46364" y2="57851"/>
                        <a14:foregroundMark x1="46364" y1="57851" x2="46364" y2="57851"/>
                        <a14:foregroundMark x1="53967" y1="63967" x2="59339" y2="68347"/>
                        <a14:foregroundMark x1="46033" y1="64380" x2="41157" y2="68017"/>
                        <a14:foregroundMark x1="42397" y1="69752" x2="44132" y2="70909"/>
                        <a14:foregroundMark x1="47355" y1="69174" x2="47603" y2="57025"/>
                        <a14:foregroundMark x1="48512" y1="56529" x2="48678" y2="69256"/>
                        <a14:foregroundMark x1="50165" y1="56364" x2="49917" y2="73223"/>
                        <a14:foregroundMark x1="51240" y1="56116" x2="51074" y2="73884"/>
                        <a14:foregroundMark x1="47769" y1="73388" x2="47686" y2="7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28" y="270089"/>
            <a:ext cx="2227678" cy="2227678"/>
          </a:xfrm>
          <a:prstGeom prst="rect">
            <a:avLst/>
          </a:prstGeom>
        </p:spPr>
      </p:pic>
      <p:sp>
        <p:nvSpPr>
          <p:cNvPr id="15" name="BodyText"/>
          <p:cNvSpPr>
            <a:spLocks noGrp="1"/>
          </p:cNvSpPr>
          <p:nvPr userDrawn="1">
            <p:ph type="body" idx="1"/>
            <p:custDataLst>
              <p:tags r:id="rId4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1189010" rtl="0" eaLnBrk="1" latinLnBrk="0" hangingPunct="1">
        <a:lnSpc>
          <a:spcPct val="100000"/>
        </a:lnSpc>
        <a:spcBef>
          <a:spcPct val="0"/>
        </a:spcBef>
        <a:buNone/>
        <a:defRPr sz="2539" b="1" kern="1200" cap="all" spc="1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2143" indent="-262143" algn="l" defTabSz="1189010" rtl="0" eaLnBrk="1" latinLnBrk="0" hangingPunct="1">
        <a:spcBef>
          <a:spcPts val="1828"/>
        </a:spcBef>
        <a:buClr>
          <a:schemeClr val="accent2"/>
        </a:buClr>
        <a:buFont typeface="Arial" pitchFamily="34" charset="0"/>
        <a:buChar char="•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60040" indent="-365141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–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4098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23470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52846" indent="-22469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269782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64273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58779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53280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94505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890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835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7801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72526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567029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16152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756033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ers.brightcove.net/802593642001/AmywhsoPs_default/index.html?videoId=6191938577001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8B363-27CC-4BC3-A8EA-1A8C5D70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5" y="1815547"/>
            <a:ext cx="9117495" cy="4505739"/>
          </a:xfrm>
        </p:spPr>
        <p:txBody>
          <a:bodyPr/>
          <a:lstStyle/>
          <a:p>
            <a:endParaRPr lang="en-US" sz="6000" b="1" cap="all" spc="10" dirty="0">
              <a:solidFill>
                <a:schemeClr val="accent2"/>
              </a:solidFill>
              <a:ea typeface="+mj-ea"/>
            </a:endParaRPr>
          </a:p>
          <a:p>
            <a:endParaRPr lang="en-US" sz="4400" b="1" cap="all" spc="1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1DA32-FF00-4C5F-A904-0C87BF8B074C}"/>
              </a:ext>
            </a:extLst>
          </p:cNvPr>
          <p:cNvSpPr txBox="1"/>
          <p:nvPr/>
        </p:nvSpPr>
        <p:spPr>
          <a:xfrm>
            <a:off x="145776" y="168813"/>
            <a:ext cx="9392120" cy="914400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3600" b="1" cap="all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Nebraska </a:t>
            </a:r>
            <a:r>
              <a:rPr lang="en-US" sz="3600" b="1" cap="all" spc="10" dirty="0">
                <a:solidFill>
                  <a:srgbClr val="3366FF"/>
                </a:solidFill>
                <a:latin typeface="Arial" pitchFamily="34" charset="0"/>
                <a:ea typeface="+mj-ea"/>
                <a:cs typeface="Arial" pitchFamily="34" charset="0"/>
              </a:rPr>
              <a:t>Knights</a:t>
            </a:r>
            <a:r>
              <a:rPr lang="en-US" sz="3600" b="1" cap="all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of Columbus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717452" y="1955408"/>
            <a:ext cx="7962314" cy="436587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400" b="1" i="0" u="none" strike="noStrike" kern="1200" dirty="0">
                <a:latin typeface="+mn-lt"/>
                <a:ea typeface="+mn-ea"/>
                <a:cs typeface="+mn-cs"/>
              </a:rPr>
              <a:t>How to Submit Form 185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4400" b="1" i="0" u="none" strike="noStrike" kern="1200" dirty="0">
                <a:latin typeface="+mn-lt"/>
                <a:ea typeface="+mn-ea"/>
                <a:cs typeface="+mn-cs"/>
              </a:rPr>
              <a:t>(186 for Assemblies) and 365</a:t>
            </a:r>
          </a:p>
        </p:txBody>
      </p:sp>
    </p:spTree>
    <p:extLst>
      <p:ext uri="{BB962C8B-B14F-4D97-AF65-F5344CB8AC3E}">
        <p14:creationId xmlns:p14="http://schemas.microsoft.com/office/powerpoint/2010/main" val="9087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27F9D1-7E94-4A4E-A90C-C829FAE0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90" y="197510"/>
            <a:ext cx="8119240" cy="12448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Member Management</a:t>
            </a:r>
            <a:br>
              <a:rPr lang="en-US" sz="4400" dirty="0"/>
            </a:br>
            <a:r>
              <a:rPr lang="en-US" sz="3100" b="1" dirty="0"/>
              <a:t>Council ADMINISTRATION Section (</a:t>
            </a:r>
            <a:r>
              <a:rPr lang="en-US" sz="3100" b="1" dirty="0" err="1"/>
              <a:t>Cont</a:t>
            </a:r>
            <a:r>
              <a:rPr lang="en-US" sz="3100" b="1" dirty="0"/>
              <a:t>)</a:t>
            </a:r>
            <a:br>
              <a:rPr lang="en-US" sz="4400" dirty="0"/>
            </a:br>
            <a:r>
              <a:rPr lang="en-US" sz="4400" dirty="0"/>
              <a:t> 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3C6BB5-5740-F660-D7B1-30D9D1567C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511" y="1670346"/>
            <a:ext cx="8202170" cy="4867954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07050AF-A08E-BAC3-1D0B-B47753DE055E}"/>
              </a:ext>
            </a:extLst>
          </p:cNvPr>
          <p:cNvSpPr/>
          <p:nvPr/>
        </p:nvSpPr>
        <p:spPr>
          <a:xfrm>
            <a:off x="5964393" y="2055043"/>
            <a:ext cx="1725106" cy="69758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AC050C-B897-0848-66DE-8B59F5BC8D7C}"/>
              </a:ext>
            </a:extLst>
          </p:cNvPr>
          <p:cNvSpPr txBox="1"/>
          <p:nvPr/>
        </p:nvSpPr>
        <p:spPr>
          <a:xfrm>
            <a:off x="3299380" y="5623900"/>
            <a:ext cx="5184743" cy="9144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Click on Council administration to get to the proper screen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30C792-B281-A5D8-628A-AB7E06CC3F47}"/>
              </a:ext>
            </a:extLst>
          </p:cNvPr>
          <p:cNvCxnSpPr>
            <a:endCxn id="8" idx="2"/>
          </p:cNvCxnSpPr>
          <p:nvPr/>
        </p:nvCxnSpPr>
        <p:spPr>
          <a:xfrm flipV="1">
            <a:off x="3384223" y="2403835"/>
            <a:ext cx="2580170" cy="318626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57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27F9D1-7E94-4A4E-A90C-C829FAE0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90" y="197510"/>
            <a:ext cx="8119240" cy="124481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Member Management</a:t>
            </a:r>
            <a:br>
              <a:rPr lang="en-US" sz="4400" dirty="0"/>
            </a:br>
            <a:r>
              <a:rPr lang="en-US" sz="3100" b="1" dirty="0"/>
              <a:t>Council ADMINISTRATION Section (</a:t>
            </a:r>
            <a:r>
              <a:rPr lang="en-US" sz="3100" b="1" dirty="0" err="1"/>
              <a:t>Cont</a:t>
            </a:r>
            <a:r>
              <a:rPr lang="en-US" sz="3100" b="1" dirty="0"/>
              <a:t>)</a:t>
            </a:r>
            <a:br>
              <a:rPr lang="en-US" sz="4400" dirty="0"/>
            </a:br>
            <a:r>
              <a:rPr lang="en-US" sz="4400" dirty="0"/>
              <a:t> 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F69954-2487-B004-C448-6E1E4DDCDC06}"/>
              </a:ext>
            </a:extLst>
          </p:cNvPr>
          <p:cNvSpPr txBox="1"/>
          <p:nvPr/>
        </p:nvSpPr>
        <p:spPr>
          <a:xfrm>
            <a:off x="147652" y="4286125"/>
            <a:ext cx="2328423" cy="903609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Click on Council Officers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or </a:t>
            </a: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Service Program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Personnel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71C08-6456-3A75-739E-5DD6ECC8EB31}"/>
              </a:ext>
            </a:extLst>
          </p:cNvPr>
          <p:cNvSpPr txBox="1"/>
          <p:nvPr/>
        </p:nvSpPr>
        <p:spPr>
          <a:xfrm>
            <a:off x="1111624" y="2613533"/>
            <a:ext cx="914400" cy="331694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Form 185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1B22F643-6884-C30E-0826-986A27BEE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681" y="1547237"/>
            <a:ext cx="5637756" cy="5306035"/>
          </a:xfr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61F631B-1E5D-9979-09A2-7AA4E6F59828}"/>
              </a:ext>
            </a:extLst>
          </p:cNvPr>
          <p:cNvSpPr/>
          <p:nvPr/>
        </p:nvSpPr>
        <p:spPr>
          <a:xfrm>
            <a:off x="2887682" y="2613533"/>
            <a:ext cx="1065754" cy="334058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F115FAD-77E4-4E89-B333-96AD85B8D886}"/>
              </a:ext>
            </a:extLst>
          </p:cNvPr>
          <p:cNvSpPr/>
          <p:nvPr/>
        </p:nvSpPr>
        <p:spPr>
          <a:xfrm>
            <a:off x="2887680" y="2926373"/>
            <a:ext cx="1181955" cy="396566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263A9-88E9-6F3F-8A2E-510899A1B8FC}"/>
              </a:ext>
            </a:extLst>
          </p:cNvPr>
          <p:cNvSpPr txBox="1"/>
          <p:nvPr/>
        </p:nvSpPr>
        <p:spPr>
          <a:xfrm>
            <a:off x="1111624" y="2961173"/>
            <a:ext cx="914400" cy="331694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Form 365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387926-2A2E-3E83-F2D2-7BAC5C605836}"/>
              </a:ext>
            </a:extLst>
          </p:cNvPr>
          <p:cNvCxnSpPr>
            <a:stCxn id="10" idx="3"/>
            <a:endCxn id="15" idx="2"/>
          </p:cNvCxnSpPr>
          <p:nvPr/>
        </p:nvCxnSpPr>
        <p:spPr>
          <a:xfrm>
            <a:off x="2026024" y="2779380"/>
            <a:ext cx="861658" cy="11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D8DD45-AA0A-D8CB-CF5D-8557D7CFD84D}"/>
              </a:ext>
            </a:extLst>
          </p:cNvPr>
          <p:cNvCxnSpPr>
            <a:cxnSpLocks/>
            <a:stCxn id="17" idx="3"/>
            <a:endCxn id="16" idx="2"/>
          </p:cNvCxnSpPr>
          <p:nvPr/>
        </p:nvCxnSpPr>
        <p:spPr>
          <a:xfrm flipV="1">
            <a:off x="2026024" y="3124656"/>
            <a:ext cx="861656" cy="23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99154F-5894-3B74-D41E-D44B88C8F6CC}"/>
              </a:ext>
            </a:extLst>
          </p:cNvPr>
          <p:cNvCxnSpPr>
            <a:cxnSpLocks/>
            <a:stCxn id="3" idx="3"/>
            <a:endCxn id="16" idx="4"/>
          </p:cNvCxnSpPr>
          <p:nvPr/>
        </p:nvCxnSpPr>
        <p:spPr>
          <a:xfrm flipV="1">
            <a:off x="2476075" y="3322939"/>
            <a:ext cx="1002583" cy="141499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F449E1B-ED1A-45F3-A4CA-FD0F727F7682}"/>
              </a:ext>
            </a:extLst>
          </p:cNvPr>
          <p:cNvCxnSpPr>
            <a:cxnSpLocks/>
            <a:stCxn id="3" idx="0"/>
            <a:endCxn id="15" idx="3"/>
          </p:cNvCxnSpPr>
          <p:nvPr/>
        </p:nvCxnSpPr>
        <p:spPr>
          <a:xfrm flipV="1">
            <a:off x="1311864" y="2898669"/>
            <a:ext cx="1731894" cy="1387456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97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D01936A-B744-43A3-0761-614933514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709" y="1641129"/>
            <a:ext cx="4888508" cy="52554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27F9D1-7E94-4A4E-A90C-C829FAE0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7" y="442150"/>
            <a:ext cx="8119240" cy="60376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185 - Council Officers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BF2A84-0681-69D5-EC8F-97C0543185E6}"/>
              </a:ext>
            </a:extLst>
          </p:cNvPr>
          <p:cNvSpPr/>
          <p:nvPr/>
        </p:nvSpPr>
        <p:spPr>
          <a:xfrm>
            <a:off x="4788817" y="2731416"/>
            <a:ext cx="987797" cy="69758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B1EFF-0BE2-EF47-6CE3-4B0B2915EC5F}"/>
              </a:ext>
            </a:extLst>
          </p:cNvPr>
          <p:cNvSpPr txBox="1"/>
          <p:nvPr/>
        </p:nvSpPr>
        <p:spPr>
          <a:xfrm>
            <a:off x="895733" y="4268850"/>
            <a:ext cx="2636818" cy="1123282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Chose “Copy Current Year”.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You now only need to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change positions with new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officers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D7ADA7-8DCA-DB35-9FC6-7E393B5F2103}"/>
              </a:ext>
            </a:extLst>
          </p:cNvPr>
          <p:cNvCxnSpPr>
            <a:cxnSpLocks/>
            <a:stCxn id="10" idx="0"/>
            <a:endCxn id="9" idx="2"/>
          </p:cNvCxnSpPr>
          <p:nvPr/>
        </p:nvCxnSpPr>
        <p:spPr>
          <a:xfrm flipV="1">
            <a:off x="2214142" y="3080208"/>
            <a:ext cx="2574675" cy="1188642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08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B8EFB43-6438-F6C9-5017-18F5AB6B8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019" y="1514237"/>
            <a:ext cx="5292202" cy="51462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27F9D1-7E94-4A4E-A90C-C829FAE0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70" y="406202"/>
            <a:ext cx="8119240" cy="62100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185 - Council Officers </a:t>
            </a:r>
            <a:r>
              <a:rPr lang="en-US" sz="4400" dirty="0" err="1"/>
              <a:t>Cont</a:t>
            </a:r>
            <a:r>
              <a:rPr lang="en-US" sz="4400" dirty="0"/>
              <a:t>)</a:t>
            </a:r>
            <a:br>
              <a:rPr lang="en-US" sz="4400" dirty="0"/>
            </a:br>
            <a:r>
              <a:rPr lang="en-US" sz="4400" dirty="0"/>
              <a:t> 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E9254C-7256-8271-5302-74DA973F4388}"/>
              </a:ext>
            </a:extLst>
          </p:cNvPr>
          <p:cNvSpPr/>
          <p:nvPr/>
        </p:nvSpPr>
        <p:spPr>
          <a:xfrm>
            <a:off x="3801021" y="1924935"/>
            <a:ext cx="987797" cy="358588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BF2A84-0681-69D5-EC8F-97C0543185E6}"/>
              </a:ext>
            </a:extLst>
          </p:cNvPr>
          <p:cNvSpPr/>
          <p:nvPr/>
        </p:nvSpPr>
        <p:spPr>
          <a:xfrm>
            <a:off x="4883085" y="3738571"/>
            <a:ext cx="987797" cy="697584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9B1EFF-0BE2-EF47-6CE3-4B0B2915EC5F}"/>
              </a:ext>
            </a:extLst>
          </p:cNvPr>
          <p:cNvSpPr txBox="1"/>
          <p:nvPr/>
        </p:nvSpPr>
        <p:spPr>
          <a:xfrm>
            <a:off x="578680" y="3086904"/>
            <a:ext cx="2636818" cy="2000918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Chose each opened position.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Search by last name and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assign date. </a:t>
            </a: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Date defaults to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 July 1</a:t>
            </a:r>
            <a:r>
              <a:rPr lang="en-US" sz="1400" b="1" i="0" u="none" strike="noStrike" kern="120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 of new fiscal year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Select assign.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Repeat until you filled all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Positions.</a:t>
            </a:r>
            <a:endParaRPr lang="en-US" sz="1400" b="1" i="0" u="none" strike="noStrike" kern="1200" dirty="0"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BD7ADA7-8DCA-DB35-9FC6-7E393B5F2103}"/>
              </a:ext>
            </a:extLst>
          </p:cNvPr>
          <p:cNvCxnSpPr>
            <a:cxnSpLocks/>
            <a:stCxn id="10" idx="3"/>
            <a:endCxn id="9" idx="2"/>
          </p:cNvCxnSpPr>
          <p:nvPr/>
        </p:nvCxnSpPr>
        <p:spPr>
          <a:xfrm>
            <a:off x="3215498" y="4087363"/>
            <a:ext cx="1667587" cy="0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46812EC2-2321-1B31-0C97-6700B49C5C8B}"/>
              </a:ext>
            </a:extLst>
          </p:cNvPr>
          <p:cNvSpPr/>
          <p:nvPr/>
        </p:nvSpPr>
        <p:spPr>
          <a:xfrm>
            <a:off x="3801020" y="2283523"/>
            <a:ext cx="1176333" cy="34862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0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38CD-F98C-7B18-1EFB-19A18BB74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975" y="170385"/>
            <a:ext cx="9558995" cy="844223"/>
          </a:xfrm>
        </p:spPr>
        <p:txBody>
          <a:bodyPr>
            <a:noAutofit/>
          </a:bodyPr>
          <a:lstStyle/>
          <a:p>
            <a:r>
              <a:rPr lang="en-US" sz="3600" dirty="0"/>
              <a:t>365 - Service Program Personnel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15CD3C-822D-B2A3-F977-65DF0A4ED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87" y="2994461"/>
            <a:ext cx="2048113" cy="1898050"/>
          </a:xfrm>
          <a:ln w="15875"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Service Personnel process work </a:t>
            </a:r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exactly</a:t>
            </a:r>
            <a:r>
              <a:rPr lang="en-US" dirty="0">
                <a:solidFill>
                  <a:schemeClr val="tx1"/>
                </a:solidFill>
              </a:rPr>
              <a:t> the same.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0666E-5397-0D30-30C0-74C4B8BC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627" y="1601422"/>
            <a:ext cx="5513157" cy="525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0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27F9D1-7E94-4A4E-A90C-C829FAE0C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2" y="340365"/>
            <a:ext cx="8119240" cy="67918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Don’t’ Forget…</a:t>
            </a:r>
            <a:br>
              <a:rPr lang="en-US" sz="4400" dirty="0"/>
            </a:br>
            <a:r>
              <a:rPr lang="en-US" sz="4400" dirty="0"/>
              <a:t> </a:t>
            </a:r>
            <a:br>
              <a:rPr lang="en-US" sz="4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419750-9FB3-F329-CC45-126C1FC03F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31" y="1806706"/>
            <a:ext cx="4566771" cy="287486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F989EB-6BAC-C20E-88BC-59465CB3E41A}"/>
              </a:ext>
            </a:extLst>
          </p:cNvPr>
          <p:cNvSpPr txBox="1"/>
          <p:nvPr/>
        </p:nvSpPr>
        <p:spPr>
          <a:xfrm>
            <a:off x="2187019" y="5216046"/>
            <a:ext cx="4431653" cy="1244811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Click submit for each form and it will automatically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go to Supreme and update. </a:t>
            </a:r>
            <a:r>
              <a:rPr lang="en-US" sz="1400" b="1" dirty="0"/>
              <a:t>You do not need to mail.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 Ray Guggenberger needs a copy, and you can 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1400" b="1" dirty="0"/>
              <a:t>produce one </a:t>
            </a:r>
            <a:r>
              <a:rPr lang="en-US" sz="1400" b="1" i="0" u="none" strike="noStrike" kern="1200" dirty="0">
                <a:latin typeface="+mn-lt"/>
                <a:ea typeface="+mn-ea"/>
                <a:cs typeface="+mn-cs"/>
              </a:rPr>
              <a:t>in the print center and email to him.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9870274-B34C-A10A-DDED-BBF87BB52779}"/>
              </a:ext>
            </a:extLst>
          </p:cNvPr>
          <p:cNvCxnSpPr>
            <a:cxnSpLocks/>
            <a:stCxn id="10" idx="3"/>
            <a:endCxn id="8" idx="3"/>
          </p:cNvCxnSpPr>
          <p:nvPr/>
        </p:nvCxnSpPr>
        <p:spPr>
          <a:xfrm flipV="1">
            <a:off x="6618672" y="4726601"/>
            <a:ext cx="1976187" cy="1111851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36AB205-114D-7436-7247-25971E298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44" y="1806707"/>
            <a:ext cx="4531335" cy="287486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1CC221C-8B4D-56A4-0AAC-DE778B61F61A}"/>
              </a:ext>
            </a:extLst>
          </p:cNvPr>
          <p:cNvSpPr/>
          <p:nvPr/>
        </p:nvSpPr>
        <p:spPr>
          <a:xfrm>
            <a:off x="8491320" y="4270343"/>
            <a:ext cx="707010" cy="53454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B6CCE8C-F635-F7F3-7A65-4F2951E6C483}"/>
              </a:ext>
            </a:extLst>
          </p:cNvPr>
          <p:cNvCxnSpPr>
            <a:cxnSpLocks/>
            <a:stCxn id="10" idx="0"/>
            <a:endCxn id="23" idx="4"/>
          </p:cNvCxnSpPr>
          <p:nvPr/>
        </p:nvCxnSpPr>
        <p:spPr>
          <a:xfrm flipH="1" flipV="1">
            <a:off x="3947356" y="4776508"/>
            <a:ext cx="455490" cy="439538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33C87EF-3F0A-CBE6-B721-A5FF1C55A111}"/>
              </a:ext>
            </a:extLst>
          </p:cNvPr>
          <p:cNvSpPr/>
          <p:nvPr/>
        </p:nvSpPr>
        <p:spPr>
          <a:xfrm>
            <a:off x="3593851" y="4241968"/>
            <a:ext cx="707010" cy="534540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2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8B363-27CC-4BC3-A8EA-1A8C5D70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5" y="1815547"/>
            <a:ext cx="9117495" cy="4505739"/>
          </a:xfrm>
        </p:spPr>
        <p:txBody>
          <a:bodyPr/>
          <a:lstStyle/>
          <a:p>
            <a:endParaRPr lang="en-US" sz="6000" b="1" cap="all" spc="10" dirty="0">
              <a:solidFill>
                <a:schemeClr val="accent2"/>
              </a:solidFill>
              <a:ea typeface="+mj-ea"/>
            </a:endParaRPr>
          </a:p>
          <a:p>
            <a:endParaRPr lang="en-US" sz="4400" b="1" cap="all" spc="1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1DA32-FF00-4C5F-A904-0C87BF8B074C}"/>
              </a:ext>
            </a:extLst>
          </p:cNvPr>
          <p:cNvSpPr txBox="1"/>
          <p:nvPr/>
        </p:nvSpPr>
        <p:spPr>
          <a:xfrm>
            <a:off x="145776" y="168813"/>
            <a:ext cx="9392120" cy="914400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3600" b="1" cap="all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More Info…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723365" y="2671845"/>
            <a:ext cx="7962314" cy="201327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400" b="1" i="0" u="none" strike="noStrike" kern="1200" dirty="0">
                <a:latin typeface="+mn-lt"/>
                <a:ea typeface="+mn-ea"/>
                <a:cs typeface="+mn-cs"/>
              </a:rPr>
              <a:t>For Supreme training video, Click this Link: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i="0" u="none" strike="noStrike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i="0" u="none" strike="noStrike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Forms 185, 186, &amp; 365 Online Submission Training (brightcove.net)</a:t>
            </a:r>
            <a:endParaRPr lang="en-US" sz="2000" b="1" i="0" u="none" strike="noStrike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46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30.04725;54.4252;684.2834"/>
  <p:tag name="MMCOA_POSITION_M" val="35.92079;30.04725;54.4252;684.2834"/>
  <p:tag name="MMCOA_POSITION_S" val="35.92079;30.04725;54.4252;684.2834"/>
  <p:tag name="MMCOA_POSITION_T" val="35.92079;30.04725;54.4252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30.04725;54.4252;684.2834"/>
  <p:tag name="MMCOA_POSITION_M" val="35.92079;30.04725;54.4252;684.2834"/>
  <p:tag name="MMCOA_POSITION_S" val="35.92079;30.04725;54.4252;684.2834"/>
  <p:tag name="MMCOA_POSITION_T" val="35.92079;30.04725;54.4252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2020-21 Theme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21 Theme" id="{0867BAB7-C286-457E-B7D4-29EC07780A0A}" vid="{A6286F4C-7BAA-4BE0-8C25-3F37418822A0}"/>
    </a:ext>
  </a:extLst>
</a:theme>
</file>

<file path=ppt/theme/theme2.xml><?xml version="1.0" encoding="utf-8"?>
<a:theme xmlns:a="http://schemas.openxmlformats.org/drawingml/2006/main" name="(Classic) Mercer Typeover Master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Mer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noAutofit/>
      </a:bodyPr>
      <a:lstStyle>
        <a:defPPr>
          <a:spcBef>
            <a:spcPts val="200"/>
          </a:spcBef>
          <a:spcAft>
            <a:spcPts val="200"/>
          </a:spcAft>
          <a:defRPr sz="1400" i="0" u="none" strike="noStrike" kern="1200" dirty="0" err="1" smtClean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Medium Topaz">
      <a:srgbClr val="E8941A"/>
    </a:custClr>
    <a:custClr name="Bright Topaz">
      <a:srgbClr val="FBAE17"/>
    </a:custClr>
    <a:custClr name="Medium Amethyst">
      <a:srgbClr val="AD208E"/>
    </a:custClr>
    <a:custClr name="Bright Amethyst">
      <a:srgbClr val="CE3D95"/>
    </a:custClr>
    <a:custClr name="Medium Ruby">
      <a:srgbClr val="C60651"/>
    </a:custClr>
    <a:custClr name="Bright Ruby">
      <a:srgbClr val="ED2C67"/>
    </a:custClr>
    <a:custClr name="Medium Turquoise">
      <a:srgbClr val="00928F"/>
    </a:custClr>
    <a:custClr name="Bright Turquoise">
      <a:srgbClr val="0FB694"/>
    </a:custClr>
    <a:custClr name="Medium Sapphire">
      <a:srgbClr val="006D9E"/>
    </a:custClr>
    <a:custClr name="Bright Sapphire">
      <a:srgbClr val="00A8C8"/>
    </a:custClr>
  </a:custClrLst>
  <a:extLst>
    <a:ext uri="{05A4C25C-085E-4340-85A3-A5531E510DB2}">
      <thm15:themeFamily xmlns:thm15="http://schemas.microsoft.com/office/thememl/2012/main" name="2021_template" id="{17C3C1E8-1CAF-44D9-AED7-D031F70EF2DC}" vid="{D41D1EF3-2E85-4EFA-B5D3-91799E235D25}"/>
    </a:ext>
  </a:extLst>
</a:theme>
</file>

<file path=ppt/theme/theme3.xml><?xml version="1.0" encoding="utf-8"?>
<a:theme xmlns:a="http://schemas.openxmlformats.org/drawingml/2006/main" name="1_(Classic) Mercer Typeover Master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Mer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noAutofit/>
      </a:bodyPr>
      <a:lstStyle>
        <a:defPPr>
          <a:spcBef>
            <a:spcPts val="200"/>
          </a:spcBef>
          <a:spcAft>
            <a:spcPts val="200"/>
          </a:spcAft>
          <a:defRPr sz="1400" i="0" u="none" strike="noStrike" kern="1200" dirty="0" err="1" smtClean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Medium Topaz">
      <a:srgbClr val="E8941A"/>
    </a:custClr>
    <a:custClr name="Bright Topaz">
      <a:srgbClr val="FBAE17"/>
    </a:custClr>
    <a:custClr name="Medium Amethyst">
      <a:srgbClr val="AD208E"/>
    </a:custClr>
    <a:custClr name="Bright Amethyst">
      <a:srgbClr val="CE3D95"/>
    </a:custClr>
    <a:custClr name="Medium Ruby">
      <a:srgbClr val="C60651"/>
    </a:custClr>
    <a:custClr name="Bright Ruby">
      <a:srgbClr val="ED2C67"/>
    </a:custClr>
    <a:custClr name="Medium Turquoise">
      <a:srgbClr val="00928F"/>
    </a:custClr>
    <a:custClr name="Bright Turquoise">
      <a:srgbClr val="0FB694"/>
    </a:custClr>
    <a:custClr name="Medium Sapphire">
      <a:srgbClr val="006D9E"/>
    </a:custClr>
    <a:custClr name="Bright Sapphire">
      <a:srgbClr val="00A8C8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2020-21 Theme</Template>
  <TotalTime>487</TotalTime>
  <Words>224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2020-21 Theme</vt:lpstr>
      <vt:lpstr>(Classic) Mercer Typeover Master</vt:lpstr>
      <vt:lpstr>1_(Classic) Mercer Typeover Master</vt:lpstr>
      <vt:lpstr>PowerPoint Presentation</vt:lpstr>
      <vt:lpstr>Member Management Council ADMINISTRATION Section (Cont)    </vt:lpstr>
      <vt:lpstr>Member Management Council ADMINISTRATION Section (Cont)    </vt:lpstr>
      <vt:lpstr>185 - Council Officers    </vt:lpstr>
      <vt:lpstr>185 - Council Officers Cont)    </vt:lpstr>
      <vt:lpstr>365 - Service Program Personnel</vt:lpstr>
      <vt:lpstr>Don’t’ Forget…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Jo Hamik</dc:creator>
  <cp:lastModifiedBy>Michael Vaughn</cp:lastModifiedBy>
  <cp:revision>59</cp:revision>
  <dcterms:created xsi:type="dcterms:W3CDTF">2021-05-16T20:33:32Z</dcterms:created>
  <dcterms:modified xsi:type="dcterms:W3CDTF">2023-04-27T13:53:28Z</dcterms:modified>
</cp:coreProperties>
</file>