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notesMasterIdLst>
    <p:notesMasterId r:id="rId10"/>
  </p:notesMasterIdLst>
  <p:sldIdLst>
    <p:sldId id="257" r:id="rId2"/>
    <p:sldId id="290" r:id="rId3"/>
    <p:sldId id="292" r:id="rId4"/>
    <p:sldId id="291" r:id="rId5"/>
    <p:sldId id="286" r:id="rId6"/>
    <p:sldId id="287" r:id="rId7"/>
    <p:sldId id="289" r:id="rId8"/>
    <p:sldId id="283" r:id="rId9"/>
  </p:sldIdLst>
  <p:sldSz cx="12192000" cy="6858000"/>
  <p:notesSz cx="6858000" cy="9144000"/>
  <p:defaultTextStyle>
    <a:defPPr>
      <a:defRPr lang="en-US"/>
    </a:defPPr>
    <a:lvl1pPr marL="0" algn="l" defTabSz="9122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121" algn="l" defTabSz="9122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2247" algn="l" defTabSz="9122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68376" algn="l" defTabSz="9122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4489" algn="l" defTabSz="9122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0625" algn="l" defTabSz="9122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36751" algn="l" defTabSz="9122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2879" algn="l" defTabSz="9122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48998" algn="l" defTabSz="91224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89AA769-8381-4011-922E-3C59E826A7E5}">
          <p14:sldIdLst>
            <p14:sldId id="257"/>
            <p14:sldId id="290"/>
            <p14:sldId id="292"/>
            <p14:sldId id="291"/>
            <p14:sldId id="286"/>
            <p14:sldId id="287"/>
            <p14:sldId id="289"/>
            <p14:sldId id="283"/>
          </p14:sldIdLst>
        </p14:section>
        <p14:section name="Untitled Section" id="{F778D85C-268E-4298-AB4B-1F0D56804407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1A0B20-6FAE-481B-BFBD-1FF0B6159189}" v="15" dt="2023-10-23T16:47:32.1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44" y="5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Vaughn" userId="ff78c5293d025a80" providerId="LiveId" clId="{351A0B20-6FAE-481B-BFBD-1FF0B6159189}"/>
    <pc:docChg chg="undo custSel addSld modSld sldOrd addMainMaster delMainMaster modMainMaster modSection">
      <pc:chgData name="Michael Vaughn" userId="ff78c5293d025a80" providerId="LiveId" clId="{351A0B20-6FAE-481B-BFBD-1FF0B6159189}" dt="2023-10-23T17:04:14.886" v="1481" actId="20577"/>
      <pc:docMkLst>
        <pc:docMk/>
      </pc:docMkLst>
      <pc:sldChg chg="modSp mod">
        <pc:chgData name="Michael Vaughn" userId="ff78c5293d025a80" providerId="LiveId" clId="{351A0B20-6FAE-481B-BFBD-1FF0B6159189}" dt="2023-10-23T16:56:27.962" v="1443" actId="1076"/>
        <pc:sldMkLst>
          <pc:docMk/>
          <pc:sldMk cId="908719810" sldId="257"/>
        </pc:sldMkLst>
        <pc:spChg chg="mod">
          <ac:chgData name="Michael Vaughn" userId="ff78c5293d025a80" providerId="LiveId" clId="{351A0B20-6FAE-481B-BFBD-1FF0B6159189}" dt="2023-10-23T16:56:27.962" v="1443" actId="1076"/>
          <ac:spMkLst>
            <pc:docMk/>
            <pc:sldMk cId="908719810" sldId="257"/>
            <ac:spMk id="2" creationId="{7D70FCAA-172F-4061-B126-4480F995501B}"/>
          </ac:spMkLst>
        </pc:spChg>
        <pc:spChg chg="mod">
          <ac:chgData name="Michael Vaughn" userId="ff78c5293d025a80" providerId="LiveId" clId="{351A0B20-6FAE-481B-BFBD-1FF0B6159189}" dt="2023-10-23T16:56:17.247" v="1442" actId="1076"/>
          <ac:spMkLst>
            <pc:docMk/>
            <pc:sldMk cId="908719810" sldId="257"/>
            <ac:spMk id="4" creationId="{A9A1DA32-FF00-4C5F-A904-0C87BF8B074C}"/>
          </ac:spMkLst>
        </pc:spChg>
      </pc:sldChg>
      <pc:sldChg chg="modSp mod">
        <pc:chgData name="Michael Vaughn" userId="ff78c5293d025a80" providerId="LiveId" clId="{351A0B20-6FAE-481B-BFBD-1FF0B6159189}" dt="2023-10-23T17:03:29.774" v="1480" actId="20577"/>
        <pc:sldMkLst>
          <pc:docMk/>
          <pc:sldMk cId="3387822609" sldId="283"/>
        </pc:sldMkLst>
        <pc:spChg chg="mod">
          <ac:chgData name="Michael Vaughn" userId="ff78c5293d025a80" providerId="LiveId" clId="{351A0B20-6FAE-481B-BFBD-1FF0B6159189}" dt="2023-10-23T16:54:05.218" v="1414" actId="113"/>
          <ac:spMkLst>
            <pc:docMk/>
            <pc:sldMk cId="3387822609" sldId="283"/>
            <ac:spMk id="2" creationId="{63C7D596-4798-4F87-80EA-6B2C9D760D53}"/>
          </ac:spMkLst>
        </pc:spChg>
        <pc:spChg chg="mod">
          <ac:chgData name="Michael Vaughn" userId="ff78c5293d025a80" providerId="LiveId" clId="{351A0B20-6FAE-481B-BFBD-1FF0B6159189}" dt="2023-10-23T17:03:29.774" v="1480" actId="20577"/>
          <ac:spMkLst>
            <pc:docMk/>
            <pc:sldMk cId="3387822609" sldId="283"/>
            <ac:spMk id="3" creationId="{377CE381-9373-4A1B-8910-DD08CADD47AC}"/>
          </ac:spMkLst>
        </pc:spChg>
        <pc:spChg chg="mod">
          <ac:chgData name="Michael Vaughn" userId="ff78c5293d025a80" providerId="LiveId" clId="{351A0B20-6FAE-481B-BFBD-1FF0B6159189}" dt="2023-10-23T16:55:02.315" v="1423" actId="1076"/>
          <ac:spMkLst>
            <pc:docMk/>
            <pc:sldMk cId="3387822609" sldId="283"/>
            <ac:spMk id="7" creationId="{84F1E558-A4DE-4A5D-98C8-34DBECC10A0D}"/>
          </ac:spMkLst>
        </pc:spChg>
        <pc:spChg chg="mod">
          <ac:chgData name="Michael Vaughn" userId="ff78c5293d025a80" providerId="LiveId" clId="{351A0B20-6FAE-481B-BFBD-1FF0B6159189}" dt="2023-10-23T16:55:16.686" v="1427" actId="14100"/>
          <ac:spMkLst>
            <pc:docMk/>
            <pc:sldMk cId="3387822609" sldId="283"/>
            <ac:spMk id="11" creationId="{FC10D6A0-E019-468A-91FA-420E1A80610B}"/>
          </ac:spMkLst>
        </pc:spChg>
        <pc:picChg chg="mod">
          <ac:chgData name="Michael Vaughn" userId="ff78c5293d025a80" providerId="LiveId" clId="{351A0B20-6FAE-481B-BFBD-1FF0B6159189}" dt="2023-10-23T16:55:10.704" v="1425" actId="1076"/>
          <ac:picMkLst>
            <pc:docMk/>
            <pc:sldMk cId="3387822609" sldId="283"/>
            <ac:picMk id="10" creationId="{197D2C6A-A19C-4E26-8A3D-48A59991899F}"/>
          </ac:picMkLst>
        </pc:picChg>
      </pc:sldChg>
      <pc:sldChg chg="modSp mod">
        <pc:chgData name="Michael Vaughn" userId="ff78c5293d025a80" providerId="LiveId" clId="{351A0B20-6FAE-481B-BFBD-1FF0B6159189}" dt="2023-10-23T16:59:49.471" v="1468" actId="6549"/>
        <pc:sldMkLst>
          <pc:docMk/>
          <pc:sldMk cId="3424946432" sldId="286"/>
        </pc:sldMkLst>
        <pc:spChg chg="mod">
          <ac:chgData name="Michael Vaughn" userId="ff78c5293d025a80" providerId="LiveId" clId="{351A0B20-6FAE-481B-BFBD-1FF0B6159189}" dt="2023-10-23T15:35:14.120" v="51" actId="20577"/>
          <ac:spMkLst>
            <pc:docMk/>
            <pc:sldMk cId="3424946432" sldId="286"/>
            <ac:spMk id="4" creationId="{A9A1DA32-FF00-4C5F-A904-0C87BF8B074C}"/>
          </ac:spMkLst>
        </pc:spChg>
        <pc:spChg chg="mod">
          <ac:chgData name="Michael Vaughn" userId="ff78c5293d025a80" providerId="LiveId" clId="{351A0B20-6FAE-481B-BFBD-1FF0B6159189}" dt="2023-10-23T16:59:49.471" v="1468" actId="6549"/>
          <ac:spMkLst>
            <pc:docMk/>
            <pc:sldMk cId="3424946432" sldId="286"/>
            <ac:spMk id="5" creationId="{FD14FF0A-2B0C-6F82-6165-4AF45B001EA2}"/>
          </ac:spMkLst>
        </pc:spChg>
      </pc:sldChg>
      <pc:sldChg chg="modSp mod">
        <pc:chgData name="Michael Vaughn" userId="ff78c5293d025a80" providerId="LiveId" clId="{351A0B20-6FAE-481B-BFBD-1FF0B6159189}" dt="2023-10-23T16:52:18.329" v="1404" actId="20577"/>
        <pc:sldMkLst>
          <pc:docMk/>
          <pc:sldMk cId="3028554340" sldId="287"/>
        </pc:sldMkLst>
        <pc:spChg chg="mod">
          <ac:chgData name="Michael Vaughn" userId="ff78c5293d025a80" providerId="LiveId" clId="{351A0B20-6FAE-481B-BFBD-1FF0B6159189}" dt="2023-10-23T16:52:18.329" v="1404" actId="20577"/>
          <ac:spMkLst>
            <pc:docMk/>
            <pc:sldMk cId="3028554340" sldId="287"/>
            <ac:spMk id="2" creationId="{7D70FCAA-172F-4061-B126-4480F995501B}"/>
          </ac:spMkLst>
        </pc:spChg>
        <pc:spChg chg="mod">
          <ac:chgData name="Michael Vaughn" userId="ff78c5293d025a80" providerId="LiveId" clId="{351A0B20-6FAE-481B-BFBD-1FF0B6159189}" dt="2023-10-23T16:46:58.414" v="1368" actId="207"/>
          <ac:spMkLst>
            <pc:docMk/>
            <pc:sldMk cId="3028554340" sldId="287"/>
            <ac:spMk id="4" creationId="{A9A1DA32-FF00-4C5F-A904-0C87BF8B074C}"/>
          </ac:spMkLst>
        </pc:spChg>
      </pc:sldChg>
      <pc:sldChg chg="addSp delSp modSp mod">
        <pc:chgData name="Michael Vaughn" userId="ff78c5293d025a80" providerId="LiveId" clId="{351A0B20-6FAE-481B-BFBD-1FF0B6159189}" dt="2023-10-23T17:02:28.560" v="1478" actId="207"/>
        <pc:sldMkLst>
          <pc:docMk/>
          <pc:sldMk cId="891671419" sldId="289"/>
        </pc:sldMkLst>
        <pc:spChg chg="mod">
          <ac:chgData name="Michael Vaughn" userId="ff78c5293d025a80" providerId="LiveId" clId="{351A0B20-6FAE-481B-BFBD-1FF0B6159189}" dt="2023-10-23T17:02:28.560" v="1478" actId="207"/>
          <ac:spMkLst>
            <pc:docMk/>
            <pc:sldMk cId="891671419" sldId="289"/>
            <ac:spMk id="2" creationId="{7D70FCAA-172F-4061-B126-4480F995501B}"/>
          </ac:spMkLst>
        </pc:spChg>
        <pc:spChg chg="mod">
          <ac:chgData name="Michael Vaughn" userId="ff78c5293d025a80" providerId="LiveId" clId="{351A0B20-6FAE-481B-BFBD-1FF0B6159189}" dt="2023-10-23T16:53:35.790" v="1409" actId="1076"/>
          <ac:spMkLst>
            <pc:docMk/>
            <pc:sldMk cId="891671419" sldId="289"/>
            <ac:spMk id="4" creationId="{A9A1DA32-FF00-4C5F-A904-0C87BF8B074C}"/>
          </ac:spMkLst>
        </pc:spChg>
        <pc:spChg chg="mod">
          <ac:chgData name="Michael Vaughn" userId="ff78c5293d025a80" providerId="LiveId" clId="{351A0B20-6FAE-481B-BFBD-1FF0B6159189}" dt="2023-10-23T16:55:32.869" v="1429" actId="14100"/>
          <ac:spMkLst>
            <pc:docMk/>
            <pc:sldMk cId="891671419" sldId="289"/>
            <ac:spMk id="7" creationId="{B3BB47C3-6BDF-83A4-89AC-05C4553725C9}"/>
          </ac:spMkLst>
        </pc:spChg>
        <pc:cxnChg chg="add mod">
          <ac:chgData name="Michael Vaughn" userId="ff78c5293d025a80" providerId="LiveId" clId="{351A0B20-6FAE-481B-BFBD-1FF0B6159189}" dt="2023-10-23T16:55:41.935" v="1430" actId="1076"/>
          <ac:cxnSpMkLst>
            <pc:docMk/>
            <pc:sldMk cId="891671419" sldId="289"/>
            <ac:cxnSpMk id="6" creationId="{33C76921-D215-1F6E-542B-36DCD2B7C799}"/>
          </ac:cxnSpMkLst>
        </pc:cxnChg>
        <pc:cxnChg chg="add mod">
          <ac:chgData name="Michael Vaughn" userId="ff78c5293d025a80" providerId="LiveId" clId="{351A0B20-6FAE-481B-BFBD-1FF0B6159189}" dt="2023-10-23T16:55:46.900" v="1432" actId="1076"/>
          <ac:cxnSpMkLst>
            <pc:docMk/>
            <pc:sldMk cId="891671419" sldId="289"/>
            <ac:cxnSpMk id="8" creationId="{9FF7B80A-E1DD-DB40-5151-EAE09EDFB7A8}"/>
          </ac:cxnSpMkLst>
        </pc:cxnChg>
        <pc:cxnChg chg="add mod">
          <ac:chgData name="Michael Vaughn" userId="ff78c5293d025a80" providerId="LiveId" clId="{351A0B20-6FAE-481B-BFBD-1FF0B6159189}" dt="2023-10-23T16:55:51.298" v="1433" actId="1076"/>
          <ac:cxnSpMkLst>
            <pc:docMk/>
            <pc:sldMk cId="891671419" sldId="289"/>
            <ac:cxnSpMk id="9" creationId="{1E018904-7A0A-FFDF-2AE6-5E3CB8B4C46B}"/>
          </ac:cxnSpMkLst>
        </pc:cxnChg>
        <pc:cxnChg chg="add del mod">
          <ac:chgData name="Michael Vaughn" userId="ff78c5293d025a80" providerId="LiveId" clId="{351A0B20-6FAE-481B-BFBD-1FF0B6159189}" dt="2023-10-23T16:00:44.481" v="492" actId="478"/>
          <ac:cxnSpMkLst>
            <pc:docMk/>
            <pc:sldMk cId="891671419" sldId="289"/>
            <ac:cxnSpMk id="10" creationId="{285C5D55-FA9B-2BA8-3B42-C0222706FEB5}"/>
          </ac:cxnSpMkLst>
        </pc:cxnChg>
        <pc:cxnChg chg="add mod">
          <ac:chgData name="Michael Vaughn" userId="ff78c5293d025a80" providerId="LiveId" clId="{351A0B20-6FAE-481B-BFBD-1FF0B6159189}" dt="2023-10-23T16:55:44.528" v="1431" actId="1076"/>
          <ac:cxnSpMkLst>
            <pc:docMk/>
            <pc:sldMk cId="891671419" sldId="289"/>
            <ac:cxnSpMk id="11" creationId="{3F3315FC-7623-A66C-2256-65F172D27EFE}"/>
          </ac:cxnSpMkLst>
        </pc:cxnChg>
      </pc:sldChg>
      <pc:sldChg chg="modSp mod">
        <pc:chgData name="Michael Vaughn" userId="ff78c5293d025a80" providerId="LiveId" clId="{351A0B20-6FAE-481B-BFBD-1FF0B6159189}" dt="2023-10-23T17:04:14.886" v="1481" actId="20577"/>
        <pc:sldMkLst>
          <pc:docMk/>
          <pc:sldMk cId="1756429735" sldId="290"/>
        </pc:sldMkLst>
        <pc:spChg chg="mod">
          <ac:chgData name="Michael Vaughn" userId="ff78c5293d025a80" providerId="LiveId" clId="{351A0B20-6FAE-481B-BFBD-1FF0B6159189}" dt="2023-10-23T14:47:36.967" v="23" actId="1076"/>
          <ac:spMkLst>
            <pc:docMk/>
            <pc:sldMk cId="1756429735" sldId="290"/>
            <ac:spMk id="4" creationId="{A9A1DA32-FF00-4C5F-A904-0C87BF8B074C}"/>
          </ac:spMkLst>
        </pc:spChg>
        <pc:spChg chg="mod">
          <ac:chgData name="Michael Vaughn" userId="ff78c5293d025a80" providerId="LiveId" clId="{351A0B20-6FAE-481B-BFBD-1FF0B6159189}" dt="2023-10-23T17:04:14.886" v="1481" actId="20577"/>
          <ac:spMkLst>
            <pc:docMk/>
            <pc:sldMk cId="1756429735" sldId="290"/>
            <ac:spMk id="5" creationId="{94E843AB-15E9-385A-11C3-5E95A6D81585}"/>
          </ac:spMkLst>
        </pc:spChg>
      </pc:sldChg>
      <pc:sldChg chg="addSp delSp modSp mod ord">
        <pc:chgData name="Michael Vaughn" userId="ff78c5293d025a80" providerId="LiveId" clId="{351A0B20-6FAE-481B-BFBD-1FF0B6159189}" dt="2023-10-23T16:45:05.229" v="1343" actId="20577"/>
        <pc:sldMkLst>
          <pc:docMk/>
          <pc:sldMk cId="3424108295" sldId="291"/>
        </pc:sldMkLst>
        <pc:spChg chg="mod">
          <ac:chgData name="Michael Vaughn" userId="ff78c5293d025a80" providerId="LiveId" clId="{351A0B20-6FAE-481B-BFBD-1FF0B6159189}" dt="2023-10-23T14:48:08.754" v="30" actId="1076"/>
          <ac:spMkLst>
            <pc:docMk/>
            <pc:sldMk cId="3424108295" sldId="291"/>
            <ac:spMk id="4" creationId="{A9A1DA32-FF00-4C5F-A904-0C87BF8B074C}"/>
          </ac:spMkLst>
        </pc:spChg>
        <pc:spChg chg="mod">
          <ac:chgData name="Michael Vaughn" userId="ff78c5293d025a80" providerId="LiveId" clId="{351A0B20-6FAE-481B-BFBD-1FF0B6159189}" dt="2023-10-23T16:45:05.229" v="1343" actId="20577"/>
          <ac:spMkLst>
            <pc:docMk/>
            <pc:sldMk cId="3424108295" sldId="291"/>
            <ac:spMk id="5" creationId="{FD14FF0A-2B0C-6F82-6165-4AF45B001EA2}"/>
          </ac:spMkLst>
        </pc:spChg>
        <pc:picChg chg="add mod">
          <ac:chgData name="Michael Vaughn" userId="ff78c5293d025a80" providerId="LiveId" clId="{351A0B20-6FAE-481B-BFBD-1FF0B6159189}" dt="2023-10-23T15:34:43.031" v="41" actId="1076"/>
          <ac:picMkLst>
            <pc:docMk/>
            <pc:sldMk cId="3424108295" sldId="291"/>
            <ac:picMk id="2" creationId="{8A0DC306-E3ED-736E-AD1B-6014CEC77808}"/>
          </ac:picMkLst>
        </pc:picChg>
        <pc:picChg chg="del mod">
          <ac:chgData name="Michael Vaughn" userId="ff78c5293d025a80" providerId="LiveId" clId="{351A0B20-6FAE-481B-BFBD-1FF0B6159189}" dt="2023-10-23T15:34:28.611" v="37" actId="478"/>
          <ac:picMkLst>
            <pc:docMk/>
            <pc:sldMk cId="3424108295" sldId="291"/>
            <ac:picMk id="6" creationId="{53FBF148-B709-F6E7-591B-B296A07FBBA2}"/>
          </ac:picMkLst>
        </pc:picChg>
      </pc:sldChg>
      <pc:sldChg chg="addSp delSp modSp new mod">
        <pc:chgData name="Michael Vaughn" userId="ff78c5293d025a80" providerId="LiveId" clId="{351A0B20-6FAE-481B-BFBD-1FF0B6159189}" dt="2023-10-23T17:01:33.348" v="1477" actId="20577"/>
        <pc:sldMkLst>
          <pc:docMk/>
          <pc:sldMk cId="171374572" sldId="292"/>
        </pc:sldMkLst>
        <pc:spChg chg="del mod">
          <ac:chgData name="Michael Vaughn" userId="ff78c5293d025a80" providerId="LiveId" clId="{351A0B20-6FAE-481B-BFBD-1FF0B6159189}" dt="2023-10-23T16:27:20.189" v="561" actId="478"/>
          <ac:spMkLst>
            <pc:docMk/>
            <pc:sldMk cId="171374572" sldId="292"/>
            <ac:spMk id="2" creationId="{6C6D31B4-CF55-1978-F59C-FA7545DFC0F6}"/>
          </ac:spMkLst>
        </pc:spChg>
        <pc:spChg chg="del">
          <ac:chgData name="Michael Vaughn" userId="ff78c5293d025a80" providerId="LiveId" clId="{351A0B20-6FAE-481B-BFBD-1FF0B6159189}" dt="2023-10-23T16:27:25.829" v="562" actId="478"/>
          <ac:spMkLst>
            <pc:docMk/>
            <pc:sldMk cId="171374572" sldId="292"/>
            <ac:spMk id="3" creationId="{302093EA-F91B-E8CB-1EFE-CD8C3189D798}"/>
          </ac:spMkLst>
        </pc:spChg>
        <pc:spChg chg="add mod">
          <ac:chgData name="Michael Vaughn" userId="ff78c5293d025a80" providerId="LiveId" clId="{351A0B20-6FAE-481B-BFBD-1FF0B6159189}" dt="2023-10-23T16:28:46.931" v="590" actId="5793"/>
          <ac:spMkLst>
            <pc:docMk/>
            <pc:sldMk cId="171374572" sldId="292"/>
            <ac:spMk id="4" creationId="{30AB73CA-5468-8D4F-0EA7-150A52C37894}"/>
          </ac:spMkLst>
        </pc:spChg>
        <pc:spChg chg="add mod">
          <ac:chgData name="Michael Vaughn" userId="ff78c5293d025a80" providerId="LiveId" clId="{351A0B20-6FAE-481B-BFBD-1FF0B6159189}" dt="2023-10-23T17:01:33.348" v="1477" actId="20577"/>
          <ac:spMkLst>
            <pc:docMk/>
            <pc:sldMk cId="171374572" sldId="292"/>
            <ac:spMk id="5" creationId="{FD4BD631-5325-377A-8748-47C316E36D50}"/>
          </ac:spMkLst>
        </pc:spChg>
      </pc:sldChg>
      <pc:sldMasterChg chg="del delSldLayout">
        <pc:chgData name="Michael Vaughn" userId="ff78c5293d025a80" providerId="LiveId" clId="{351A0B20-6FAE-481B-BFBD-1FF0B6159189}" dt="2023-10-23T14:44:27.168" v="5" actId="2696"/>
        <pc:sldMasterMkLst>
          <pc:docMk/>
          <pc:sldMasterMk cId="340515447" sldId="2147483666"/>
        </pc:sldMasterMkLst>
        <pc:sldLayoutChg chg="del">
          <pc:chgData name="Michael Vaughn" userId="ff78c5293d025a80" providerId="LiveId" clId="{351A0B20-6FAE-481B-BFBD-1FF0B6159189}" dt="2023-10-23T14:44:27.168" v="4" actId="2696"/>
          <pc:sldLayoutMkLst>
            <pc:docMk/>
            <pc:sldMasterMk cId="340515447" sldId="2147483666"/>
            <pc:sldLayoutMk cId="2291932500" sldId="2147483667"/>
          </pc:sldLayoutMkLst>
        </pc:sldLayoutChg>
      </pc:sldMasterChg>
      <pc:sldMasterChg chg="new del mod addSldLayout delSldLayout">
        <pc:chgData name="Michael Vaughn" userId="ff78c5293d025a80" providerId="LiveId" clId="{351A0B20-6FAE-481B-BFBD-1FF0B6159189}" dt="2023-10-23T14:43:18.341" v="1" actId="6938"/>
        <pc:sldMasterMkLst>
          <pc:docMk/>
          <pc:sldMasterMk cId="2061707442" sldId="2147483669"/>
        </pc:sldMasterMkLst>
        <pc:sldLayoutChg chg="new del replId">
          <pc:chgData name="Michael Vaughn" userId="ff78c5293d025a80" providerId="LiveId" clId="{351A0B20-6FAE-481B-BFBD-1FF0B6159189}" dt="2023-10-23T14:43:18.341" v="1" actId="6938"/>
          <pc:sldLayoutMkLst>
            <pc:docMk/>
            <pc:sldMasterMk cId="2061707442" sldId="2147483669"/>
            <pc:sldLayoutMk cId="2335353429" sldId="2147483670"/>
          </pc:sldLayoutMkLst>
        </pc:sldLayoutChg>
        <pc:sldLayoutChg chg="new del replId">
          <pc:chgData name="Michael Vaughn" userId="ff78c5293d025a80" providerId="LiveId" clId="{351A0B20-6FAE-481B-BFBD-1FF0B6159189}" dt="2023-10-23T14:43:18.341" v="1" actId="6938"/>
          <pc:sldLayoutMkLst>
            <pc:docMk/>
            <pc:sldMasterMk cId="2061707442" sldId="2147483669"/>
            <pc:sldLayoutMk cId="2186800181" sldId="2147483671"/>
          </pc:sldLayoutMkLst>
        </pc:sldLayoutChg>
        <pc:sldLayoutChg chg="new del replId">
          <pc:chgData name="Michael Vaughn" userId="ff78c5293d025a80" providerId="LiveId" clId="{351A0B20-6FAE-481B-BFBD-1FF0B6159189}" dt="2023-10-23T14:43:18.341" v="1" actId="6938"/>
          <pc:sldLayoutMkLst>
            <pc:docMk/>
            <pc:sldMasterMk cId="2061707442" sldId="2147483669"/>
            <pc:sldLayoutMk cId="3268215455" sldId="2147483672"/>
          </pc:sldLayoutMkLst>
        </pc:sldLayoutChg>
        <pc:sldLayoutChg chg="new del replId">
          <pc:chgData name="Michael Vaughn" userId="ff78c5293d025a80" providerId="LiveId" clId="{351A0B20-6FAE-481B-BFBD-1FF0B6159189}" dt="2023-10-23T14:43:18.341" v="1" actId="6938"/>
          <pc:sldLayoutMkLst>
            <pc:docMk/>
            <pc:sldMasterMk cId="2061707442" sldId="2147483669"/>
            <pc:sldLayoutMk cId="1896888896" sldId="2147483673"/>
          </pc:sldLayoutMkLst>
        </pc:sldLayoutChg>
        <pc:sldLayoutChg chg="new del replId">
          <pc:chgData name="Michael Vaughn" userId="ff78c5293d025a80" providerId="LiveId" clId="{351A0B20-6FAE-481B-BFBD-1FF0B6159189}" dt="2023-10-23T14:43:18.341" v="1" actId="6938"/>
          <pc:sldLayoutMkLst>
            <pc:docMk/>
            <pc:sldMasterMk cId="2061707442" sldId="2147483669"/>
            <pc:sldLayoutMk cId="927093976" sldId="2147483674"/>
          </pc:sldLayoutMkLst>
        </pc:sldLayoutChg>
        <pc:sldLayoutChg chg="new del replId">
          <pc:chgData name="Michael Vaughn" userId="ff78c5293d025a80" providerId="LiveId" clId="{351A0B20-6FAE-481B-BFBD-1FF0B6159189}" dt="2023-10-23T14:43:18.341" v="1" actId="6938"/>
          <pc:sldLayoutMkLst>
            <pc:docMk/>
            <pc:sldMasterMk cId="2061707442" sldId="2147483669"/>
            <pc:sldLayoutMk cId="2759795505" sldId="2147483675"/>
          </pc:sldLayoutMkLst>
        </pc:sldLayoutChg>
        <pc:sldLayoutChg chg="new del replId">
          <pc:chgData name="Michael Vaughn" userId="ff78c5293d025a80" providerId="LiveId" clId="{351A0B20-6FAE-481B-BFBD-1FF0B6159189}" dt="2023-10-23T14:43:18.341" v="1" actId="6938"/>
          <pc:sldLayoutMkLst>
            <pc:docMk/>
            <pc:sldMasterMk cId="2061707442" sldId="2147483669"/>
            <pc:sldLayoutMk cId="2161683315" sldId="2147483676"/>
          </pc:sldLayoutMkLst>
        </pc:sldLayoutChg>
        <pc:sldLayoutChg chg="new del replId">
          <pc:chgData name="Michael Vaughn" userId="ff78c5293d025a80" providerId="LiveId" clId="{351A0B20-6FAE-481B-BFBD-1FF0B6159189}" dt="2023-10-23T14:43:18.341" v="1" actId="6938"/>
          <pc:sldLayoutMkLst>
            <pc:docMk/>
            <pc:sldMasterMk cId="2061707442" sldId="2147483669"/>
            <pc:sldLayoutMk cId="2290363448" sldId="2147483677"/>
          </pc:sldLayoutMkLst>
        </pc:sldLayoutChg>
        <pc:sldLayoutChg chg="new del replId">
          <pc:chgData name="Michael Vaughn" userId="ff78c5293d025a80" providerId="LiveId" clId="{351A0B20-6FAE-481B-BFBD-1FF0B6159189}" dt="2023-10-23T14:43:18.341" v="1" actId="6938"/>
          <pc:sldLayoutMkLst>
            <pc:docMk/>
            <pc:sldMasterMk cId="2061707442" sldId="2147483669"/>
            <pc:sldLayoutMk cId="3052423187" sldId="2147483678"/>
          </pc:sldLayoutMkLst>
        </pc:sldLayoutChg>
        <pc:sldLayoutChg chg="new del replId">
          <pc:chgData name="Michael Vaughn" userId="ff78c5293d025a80" providerId="LiveId" clId="{351A0B20-6FAE-481B-BFBD-1FF0B6159189}" dt="2023-10-23T14:43:18.341" v="1" actId="6938"/>
          <pc:sldLayoutMkLst>
            <pc:docMk/>
            <pc:sldMasterMk cId="2061707442" sldId="2147483669"/>
            <pc:sldLayoutMk cId="975298015" sldId="2147483679"/>
          </pc:sldLayoutMkLst>
        </pc:sldLayoutChg>
        <pc:sldLayoutChg chg="new del replId">
          <pc:chgData name="Michael Vaughn" userId="ff78c5293d025a80" providerId="LiveId" clId="{351A0B20-6FAE-481B-BFBD-1FF0B6159189}" dt="2023-10-23T14:43:18.341" v="1" actId="6938"/>
          <pc:sldLayoutMkLst>
            <pc:docMk/>
            <pc:sldMasterMk cId="2061707442" sldId="2147483669"/>
            <pc:sldLayoutMk cId="536232739" sldId="2147483680"/>
          </pc:sldLayoutMkLst>
        </pc:sldLayoutChg>
      </pc:sldMasterChg>
      <pc:sldMasterChg chg="add mod addSldLayout modSldLayout">
        <pc:chgData name="Michael Vaughn" userId="ff78c5293d025a80" providerId="LiveId" clId="{351A0B20-6FAE-481B-BFBD-1FF0B6159189}" dt="2023-10-23T14:43:52.854" v="2" actId="2890"/>
        <pc:sldMasterMkLst>
          <pc:docMk/>
          <pc:sldMasterMk cId="3977687118" sldId="2147483671"/>
        </pc:sldMasterMkLst>
        <pc:sldLayoutChg chg="add mod replId">
          <pc:chgData name="Michael Vaughn" userId="ff78c5293d025a80" providerId="LiveId" clId="{351A0B20-6FAE-481B-BFBD-1FF0B6159189}" dt="2023-10-23T14:43:52.854" v="2" actId="2890"/>
          <pc:sldLayoutMkLst>
            <pc:docMk/>
            <pc:sldMasterMk cId="3977687118" sldId="2147483671"/>
            <pc:sldLayoutMk cId="4164575709" sldId="2147483672"/>
          </pc:sldLayoutMkLst>
        </pc:sldLayoutChg>
        <pc:sldLayoutChg chg="add mod replId">
          <pc:chgData name="Michael Vaughn" userId="ff78c5293d025a80" providerId="LiveId" clId="{351A0B20-6FAE-481B-BFBD-1FF0B6159189}" dt="2023-10-23T14:43:52.854" v="2" actId="2890"/>
          <pc:sldLayoutMkLst>
            <pc:docMk/>
            <pc:sldMasterMk cId="3977687118" sldId="2147483671"/>
            <pc:sldLayoutMk cId="3771160653" sldId="2147483673"/>
          </pc:sldLayoutMkLst>
        </pc:sldLayoutChg>
      </pc:sldMasterChg>
      <pc:sldMasterChg chg="add del mod addSldLayout delSldLayout modSldLayout">
        <pc:chgData name="Michael Vaughn" userId="ff78c5293d025a80" providerId="LiveId" clId="{351A0B20-6FAE-481B-BFBD-1FF0B6159189}" dt="2023-10-23T14:44:30.970" v="7" actId="2696"/>
        <pc:sldMasterMkLst>
          <pc:docMk/>
          <pc:sldMasterMk cId="4094501460" sldId="2147483675"/>
        </pc:sldMasterMkLst>
        <pc:sldLayoutChg chg="add del mod replId">
          <pc:chgData name="Michael Vaughn" userId="ff78c5293d025a80" providerId="LiveId" clId="{351A0B20-6FAE-481B-BFBD-1FF0B6159189}" dt="2023-10-23T14:44:30.954" v="6" actId="2696"/>
          <pc:sldLayoutMkLst>
            <pc:docMk/>
            <pc:sldMasterMk cId="4094501460" sldId="2147483675"/>
            <pc:sldLayoutMk cId="601276502" sldId="2147483676"/>
          </pc:sldLayoutMkLst>
        </pc:sldLayoutChg>
      </pc:sldMasterChg>
      <pc:sldMasterChg chg="new del mod addSldLayout delSldLayout">
        <pc:chgData name="Michael Vaughn" userId="ff78c5293d025a80" providerId="LiveId" clId="{351A0B20-6FAE-481B-BFBD-1FF0B6159189}" dt="2023-10-23T14:45:01.602" v="9" actId="6938"/>
        <pc:sldMasterMkLst>
          <pc:docMk/>
          <pc:sldMasterMk cId="1073132864" sldId="2147483677"/>
        </pc:sldMasterMkLst>
        <pc:sldLayoutChg chg="new del replId">
          <pc:chgData name="Michael Vaughn" userId="ff78c5293d025a80" providerId="LiveId" clId="{351A0B20-6FAE-481B-BFBD-1FF0B6159189}" dt="2023-10-23T14:45:01.602" v="9" actId="6938"/>
          <pc:sldLayoutMkLst>
            <pc:docMk/>
            <pc:sldMasterMk cId="1073132864" sldId="2147483677"/>
            <pc:sldLayoutMk cId="2798501787" sldId="2147483678"/>
          </pc:sldLayoutMkLst>
        </pc:sldLayoutChg>
        <pc:sldLayoutChg chg="new del replId">
          <pc:chgData name="Michael Vaughn" userId="ff78c5293d025a80" providerId="LiveId" clId="{351A0B20-6FAE-481B-BFBD-1FF0B6159189}" dt="2023-10-23T14:45:01.602" v="9" actId="6938"/>
          <pc:sldLayoutMkLst>
            <pc:docMk/>
            <pc:sldMasterMk cId="1073132864" sldId="2147483677"/>
            <pc:sldLayoutMk cId="2037610870" sldId="2147483679"/>
          </pc:sldLayoutMkLst>
        </pc:sldLayoutChg>
        <pc:sldLayoutChg chg="new del replId">
          <pc:chgData name="Michael Vaughn" userId="ff78c5293d025a80" providerId="LiveId" clId="{351A0B20-6FAE-481B-BFBD-1FF0B6159189}" dt="2023-10-23T14:45:01.602" v="9" actId="6938"/>
          <pc:sldLayoutMkLst>
            <pc:docMk/>
            <pc:sldMasterMk cId="1073132864" sldId="2147483677"/>
            <pc:sldLayoutMk cId="4027269076" sldId="2147483680"/>
          </pc:sldLayoutMkLst>
        </pc:sldLayoutChg>
        <pc:sldLayoutChg chg="new del replId">
          <pc:chgData name="Michael Vaughn" userId="ff78c5293d025a80" providerId="LiveId" clId="{351A0B20-6FAE-481B-BFBD-1FF0B6159189}" dt="2023-10-23T14:45:01.602" v="9" actId="6938"/>
          <pc:sldLayoutMkLst>
            <pc:docMk/>
            <pc:sldMasterMk cId="1073132864" sldId="2147483677"/>
            <pc:sldLayoutMk cId="1305553064" sldId="2147483681"/>
          </pc:sldLayoutMkLst>
        </pc:sldLayoutChg>
        <pc:sldLayoutChg chg="new del replId">
          <pc:chgData name="Michael Vaughn" userId="ff78c5293d025a80" providerId="LiveId" clId="{351A0B20-6FAE-481B-BFBD-1FF0B6159189}" dt="2023-10-23T14:45:01.602" v="9" actId="6938"/>
          <pc:sldLayoutMkLst>
            <pc:docMk/>
            <pc:sldMasterMk cId="1073132864" sldId="2147483677"/>
            <pc:sldLayoutMk cId="1254438800" sldId="2147483682"/>
          </pc:sldLayoutMkLst>
        </pc:sldLayoutChg>
        <pc:sldLayoutChg chg="new del replId">
          <pc:chgData name="Michael Vaughn" userId="ff78c5293d025a80" providerId="LiveId" clId="{351A0B20-6FAE-481B-BFBD-1FF0B6159189}" dt="2023-10-23T14:45:01.602" v="9" actId="6938"/>
          <pc:sldLayoutMkLst>
            <pc:docMk/>
            <pc:sldMasterMk cId="1073132864" sldId="2147483677"/>
            <pc:sldLayoutMk cId="2215812553" sldId="2147483683"/>
          </pc:sldLayoutMkLst>
        </pc:sldLayoutChg>
        <pc:sldLayoutChg chg="new del replId">
          <pc:chgData name="Michael Vaughn" userId="ff78c5293d025a80" providerId="LiveId" clId="{351A0B20-6FAE-481B-BFBD-1FF0B6159189}" dt="2023-10-23T14:45:01.602" v="9" actId="6938"/>
          <pc:sldLayoutMkLst>
            <pc:docMk/>
            <pc:sldMasterMk cId="1073132864" sldId="2147483677"/>
            <pc:sldLayoutMk cId="242786892" sldId="2147483684"/>
          </pc:sldLayoutMkLst>
        </pc:sldLayoutChg>
        <pc:sldLayoutChg chg="new del replId">
          <pc:chgData name="Michael Vaughn" userId="ff78c5293d025a80" providerId="LiveId" clId="{351A0B20-6FAE-481B-BFBD-1FF0B6159189}" dt="2023-10-23T14:45:01.602" v="9" actId="6938"/>
          <pc:sldLayoutMkLst>
            <pc:docMk/>
            <pc:sldMasterMk cId="1073132864" sldId="2147483677"/>
            <pc:sldLayoutMk cId="437050701" sldId="2147483685"/>
          </pc:sldLayoutMkLst>
        </pc:sldLayoutChg>
        <pc:sldLayoutChg chg="new del replId">
          <pc:chgData name="Michael Vaughn" userId="ff78c5293d025a80" providerId="LiveId" clId="{351A0B20-6FAE-481B-BFBD-1FF0B6159189}" dt="2023-10-23T14:45:01.602" v="9" actId="6938"/>
          <pc:sldLayoutMkLst>
            <pc:docMk/>
            <pc:sldMasterMk cId="1073132864" sldId="2147483677"/>
            <pc:sldLayoutMk cId="140359265" sldId="2147483686"/>
          </pc:sldLayoutMkLst>
        </pc:sldLayoutChg>
        <pc:sldLayoutChg chg="new del replId">
          <pc:chgData name="Michael Vaughn" userId="ff78c5293d025a80" providerId="LiveId" clId="{351A0B20-6FAE-481B-BFBD-1FF0B6159189}" dt="2023-10-23T14:45:01.602" v="9" actId="6938"/>
          <pc:sldLayoutMkLst>
            <pc:docMk/>
            <pc:sldMasterMk cId="1073132864" sldId="2147483677"/>
            <pc:sldLayoutMk cId="571855768" sldId="2147483687"/>
          </pc:sldLayoutMkLst>
        </pc:sldLayoutChg>
        <pc:sldLayoutChg chg="new del replId">
          <pc:chgData name="Michael Vaughn" userId="ff78c5293d025a80" providerId="LiveId" clId="{351A0B20-6FAE-481B-BFBD-1FF0B6159189}" dt="2023-10-23T14:45:01.602" v="9" actId="6938"/>
          <pc:sldLayoutMkLst>
            <pc:docMk/>
            <pc:sldMasterMk cId="1073132864" sldId="2147483677"/>
            <pc:sldLayoutMk cId="934629514" sldId="2147483688"/>
          </pc:sldLayoutMkLst>
        </pc:sldLayoutChg>
      </pc:sldMasterChg>
    </pc:docChg>
  </pc:docChgLst>
  <pc:docChgLst>
    <pc:chgData name="Michael Vaughn" userId="ff78c5293d025a80" providerId="LiveId" clId="{1350866C-4ABB-44D8-AAEB-8D64D969C0B2}"/>
    <pc:docChg chg="undo custSel addSld delSld modSld sldOrd modSection">
      <pc:chgData name="Michael Vaughn" userId="ff78c5293d025a80" providerId="LiveId" clId="{1350866C-4ABB-44D8-AAEB-8D64D969C0B2}" dt="2022-11-18T19:03:27.006" v="2297" actId="12"/>
      <pc:docMkLst>
        <pc:docMk/>
      </pc:docMkLst>
      <pc:sldChg chg="modSp mod">
        <pc:chgData name="Michael Vaughn" userId="ff78c5293d025a80" providerId="LiveId" clId="{1350866C-4ABB-44D8-AAEB-8D64D969C0B2}" dt="2022-11-09T21:54:26.553" v="39" actId="403"/>
        <pc:sldMkLst>
          <pc:docMk/>
          <pc:sldMk cId="908719810" sldId="257"/>
        </pc:sldMkLst>
        <pc:spChg chg="mod">
          <ac:chgData name="Michael Vaughn" userId="ff78c5293d025a80" providerId="LiveId" clId="{1350866C-4ABB-44D8-AAEB-8D64D969C0B2}" dt="2022-11-09T21:54:26.553" v="39" actId="403"/>
          <ac:spMkLst>
            <pc:docMk/>
            <pc:sldMk cId="908719810" sldId="257"/>
            <ac:spMk id="2" creationId="{7D70FCAA-172F-4061-B126-4480F995501B}"/>
          </ac:spMkLst>
        </pc:spChg>
      </pc:sldChg>
      <pc:sldChg chg="addSp delSp modSp mod">
        <pc:chgData name="Michael Vaughn" userId="ff78c5293d025a80" providerId="LiveId" clId="{1350866C-4ABB-44D8-AAEB-8D64D969C0B2}" dt="2022-11-18T19:00:59.932" v="2286" actId="12"/>
        <pc:sldMkLst>
          <pc:docMk/>
          <pc:sldMk cId="3424946432" sldId="286"/>
        </pc:sldMkLst>
        <pc:spChg chg="del mod">
          <ac:chgData name="Michael Vaughn" userId="ff78c5293d025a80" providerId="LiveId" clId="{1350866C-4ABB-44D8-AAEB-8D64D969C0B2}" dt="2022-11-09T23:09:46.840" v="1899" actId="478"/>
          <ac:spMkLst>
            <pc:docMk/>
            <pc:sldMk cId="3424946432" sldId="286"/>
            <ac:spMk id="2" creationId="{7D70FCAA-172F-4061-B126-4480F995501B}"/>
          </ac:spMkLst>
        </pc:spChg>
        <pc:spChg chg="mod">
          <ac:chgData name="Michael Vaughn" userId="ff78c5293d025a80" providerId="LiveId" clId="{1350866C-4ABB-44D8-AAEB-8D64D969C0B2}" dt="2022-11-09T23:09:58.934" v="1901" actId="20577"/>
          <ac:spMkLst>
            <pc:docMk/>
            <pc:sldMk cId="3424946432" sldId="286"/>
            <ac:spMk id="4" creationId="{A9A1DA32-FF00-4C5F-A904-0C87BF8B074C}"/>
          </ac:spMkLst>
        </pc:spChg>
        <pc:spChg chg="add mod">
          <ac:chgData name="Michael Vaughn" userId="ff78c5293d025a80" providerId="LiveId" clId="{1350866C-4ABB-44D8-AAEB-8D64D969C0B2}" dt="2022-11-18T19:00:59.932" v="2286" actId="12"/>
          <ac:spMkLst>
            <pc:docMk/>
            <pc:sldMk cId="3424946432" sldId="286"/>
            <ac:spMk id="5" creationId="{FD14FF0A-2B0C-6F82-6165-4AF45B001EA2}"/>
          </ac:spMkLst>
        </pc:spChg>
        <pc:spChg chg="add del">
          <ac:chgData name="Michael Vaughn" userId="ff78c5293d025a80" providerId="LiveId" clId="{1350866C-4ABB-44D8-AAEB-8D64D969C0B2}" dt="2022-11-09T22:48:42.463" v="1422" actId="22"/>
          <ac:spMkLst>
            <pc:docMk/>
            <pc:sldMk cId="3424946432" sldId="286"/>
            <ac:spMk id="9" creationId="{765DE9C5-2A68-0B8A-DB91-079B117FA8E3}"/>
          </ac:spMkLst>
        </pc:spChg>
        <pc:picChg chg="add del mod">
          <ac:chgData name="Michael Vaughn" userId="ff78c5293d025a80" providerId="LiveId" clId="{1350866C-4ABB-44D8-AAEB-8D64D969C0B2}" dt="2022-11-09T22:50:09.762" v="1442" actId="22"/>
          <ac:picMkLst>
            <pc:docMk/>
            <pc:sldMk cId="3424946432" sldId="286"/>
            <ac:picMk id="7" creationId="{1BCE3F2F-FFFD-7ECD-BDB5-277C1629633C}"/>
          </ac:picMkLst>
        </pc:picChg>
        <pc:picChg chg="add del mod">
          <ac:chgData name="Michael Vaughn" userId="ff78c5293d025a80" providerId="LiveId" clId="{1350866C-4ABB-44D8-AAEB-8D64D969C0B2}" dt="2022-11-09T22:49:37.766" v="1431" actId="22"/>
          <ac:picMkLst>
            <pc:docMk/>
            <pc:sldMk cId="3424946432" sldId="286"/>
            <ac:picMk id="11" creationId="{A003BCA3-29ED-3442-2C0D-8B4F8FB27793}"/>
          </ac:picMkLst>
        </pc:picChg>
      </pc:sldChg>
      <pc:sldChg chg="modSp add mod">
        <pc:chgData name="Michael Vaughn" userId="ff78c5293d025a80" providerId="LiveId" clId="{1350866C-4ABB-44D8-AAEB-8D64D969C0B2}" dt="2022-11-18T19:02:26.399" v="2292" actId="15"/>
        <pc:sldMkLst>
          <pc:docMk/>
          <pc:sldMk cId="3028554340" sldId="287"/>
        </pc:sldMkLst>
        <pc:spChg chg="mod">
          <ac:chgData name="Michael Vaughn" userId="ff78c5293d025a80" providerId="LiveId" clId="{1350866C-4ABB-44D8-AAEB-8D64D969C0B2}" dt="2022-11-18T19:02:26.399" v="2292" actId="15"/>
          <ac:spMkLst>
            <pc:docMk/>
            <pc:sldMk cId="3028554340" sldId="287"/>
            <ac:spMk id="2" creationId="{7D70FCAA-172F-4061-B126-4480F995501B}"/>
          </ac:spMkLst>
        </pc:spChg>
        <pc:spChg chg="mod">
          <ac:chgData name="Michael Vaughn" userId="ff78c5293d025a80" providerId="LiveId" clId="{1350866C-4ABB-44D8-AAEB-8D64D969C0B2}" dt="2022-11-09T22:43:44.422" v="1386"/>
          <ac:spMkLst>
            <pc:docMk/>
            <pc:sldMk cId="3028554340" sldId="287"/>
            <ac:spMk id="4" creationId="{A9A1DA32-FF00-4C5F-A904-0C87BF8B074C}"/>
          </ac:spMkLst>
        </pc:spChg>
      </pc:sldChg>
      <pc:sldChg chg="addSp delSp modSp add del mod">
        <pc:chgData name="Michael Vaughn" userId="ff78c5293d025a80" providerId="LiveId" clId="{1350866C-4ABB-44D8-AAEB-8D64D969C0B2}" dt="2022-11-09T22:34:42.848" v="1105" actId="2696"/>
        <pc:sldMkLst>
          <pc:docMk/>
          <pc:sldMk cId="4262400367" sldId="288"/>
        </pc:sldMkLst>
        <pc:spChg chg="del mod">
          <ac:chgData name="Michael Vaughn" userId="ff78c5293d025a80" providerId="LiveId" clId="{1350866C-4ABB-44D8-AAEB-8D64D969C0B2}" dt="2022-11-09T22:07:23.470" v="600" actId="478"/>
          <ac:spMkLst>
            <pc:docMk/>
            <pc:sldMk cId="4262400367" sldId="288"/>
            <ac:spMk id="2" creationId="{7D70FCAA-172F-4061-B126-4480F995501B}"/>
          </ac:spMkLst>
        </pc:spChg>
        <pc:spChg chg="add mod">
          <ac:chgData name="Michael Vaughn" userId="ff78c5293d025a80" providerId="LiveId" clId="{1350866C-4ABB-44D8-AAEB-8D64D969C0B2}" dt="2022-11-09T22:19:10.160" v="610" actId="20577"/>
          <ac:spMkLst>
            <pc:docMk/>
            <pc:sldMk cId="4262400367" sldId="288"/>
            <ac:spMk id="8" creationId="{A5666AB8-F081-E5E5-E2F1-4FB09792B4AE}"/>
          </ac:spMkLst>
        </pc:spChg>
        <pc:picChg chg="add del mod">
          <ac:chgData name="Michael Vaughn" userId="ff78c5293d025a80" providerId="LiveId" clId="{1350866C-4ABB-44D8-AAEB-8D64D969C0B2}" dt="2022-11-09T22:18:48.555" v="608" actId="478"/>
          <ac:picMkLst>
            <pc:docMk/>
            <pc:sldMk cId="4262400367" sldId="288"/>
            <ac:picMk id="6" creationId="{5540C43F-7191-BFF8-6894-CF90C6BBB37E}"/>
          </ac:picMkLst>
        </pc:picChg>
      </pc:sldChg>
      <pc:sldChg chg="addSp delSp modSp add mod">
        <pc:chgData name="Michael Vaughn" userId="ff78c5293d025a80" providerId="LiveId" clId="{1350866C-4ABB-44D8-AAEB-8D64D969C0B2}" dt="2022-11-18T19:03:27.006" v="2297" actId="12"/>
        <pc:sldMkLst>
          <pc:docMk/>
          <pc:sldMk cId="891671419" sldId="289"/>
        </pc:sldMkLst>
        <pc:spChg chg="mod">
          <ac:chgData name="Michael Vaughn" userId="ff78c5293d025a80" providerId="LiveId" clId="{1350866C-4ABB-44D8-AAEB-8D64D969C0B2}" dt="2022-11-09T22:35:27.302" v="1136" actId="1076"/>
          <ac:spMkLst>
            <pc:docMk/>
            <pc:sldMk cId="891671419" sldId="289"/>
            <ac:spMk id="2" creationId="{7D70FCAA-172F-4061-B126-4480F995501B}"/>
          </ac:spMkLst>
        </pc:spChg>
        <pc:spChg chg="del mod">
          <ac:chgData name="Michael Vaughn" userId="ff78c5293d025a80" providerId="LiveId" clId="{1350866C-4ABB-44D8-AAEB-8D64D969C0B2}" dt="2022-11-09T22:37:25.059" v="1215" actId="21"/>
          <ac:spMkLst>
            <pc:docMk/>
            <pc:sldMk cId="891671419" sldId="289"/>
            <ac:spMk id="3" creationId="{E4F8B363-27CC-4BC3-A8EA-1A8C5D7089A8}"/>
          </ac:spMkLst>
        </pc:spChg>
        <pc:spChg chg="add mod">
          <ac:chgData name="Michael Vaughn" userId="ff78c5293d025a80" providerId="LiveId" clId="{1350866C-4ABB-44D8-AAEB-8D64D969C0B2}" dt="2022-11-09T22:36:12.609" v="1150" actId="1076"/>
          <ac:spMkLst>
            <pc:docMk/>
            <pc:sldMk cId="891671419" sldId="289"/>
            <ac:spMk id="5" creationId="{4AAACD28-EC0B-1271-F18F-548EC82A61B8}"/>
          </ac:spMkLst>
        </pc:spChg>
        <pc:spChg chg="add mod">
          <ac:chgData name="Michael Vaughn" userId="ff78c5293d025a80" providerId="LiveId" clId="{1350866C-4ABB-44D8-AAEB-8D64D969C0B2}" dt="2022-11-18T19:03:27.006" v="2297" actId="12"/>
          <ac:spMkLst>
            <pc:docMk/>
            <pc:sldMk cId="891671419" sldId="289"/>
            <ac:spMk id="7" creationId="{B3BB47C3-6BDF-83A4-89AC-05C4553725C9}"/>
          </ac:spMkLst>
        </pc:spChg>
      </pc:sldChg>
      <pc:sldChg chg="addSp delSp modSp add mod ord">
        <pc:chgData name="Michael Vaughn" userId="ff78c5293d025a80" providerId="LiveId" clId="{1350866C-4ABB-44D8-AAEB-8D64D969C0B2}" dt="2022-11-09T23:17:09.162" v="2274" actId="20577"/>
        <pc:sldMkLst>
          <pc:docMk/>
          <pc:sldMk cId="1756429735" sldId="290"/>
        </pc:sldMkLst>
        <pc:spChg chg="del mod">
          <ac:chgData name="Michael Vaughn" userId="ff78c5293d025a80" providerId="LiveId" clId="{1350866C-4ABB-44D8-AAEB-8D64D969C0B2}" dt="2022-11-09T23:11:44.896" v="1919" actId="478"/>
          <ac:spMkLst>
            <pc:docMk/>
            <pc:sldMk cId="1756429735" sldId="290"/>
            <ac:spMk id="2" creationId="{7D70FCAA-172F-4061-B126-4480F995501B}"/>
          </ac:spMkLst>
        </pc:spChg>
        <pc:spChg chg="add mod">
          <ac:chgData name="Michael Vaughn" userId="ff78c5293d025a80" providerId="LiveId" clId="{1350866C-4ABB-44D8-AAEB-8D64D969C0B2}" dt="2022-11-09T23:17:09.162" v="2274" actId="20577"/>
          <ac:spMkLst>
            <pc:docMk/>
            <pc:sldMk cId="1756429735" sldId="290"/>
            <ac:spMk id="5" creationId="{94E843AB-15E9-385A-11C3-5E95A6D81585}"/>
          </ac:spMkLst>
        </pc:spChg>
      </pc:sldChg>
      <pc:sldChg chg="addSp delSp modSp add mod ord">
        <pc:chgData name="Michael Vaughn" userId="ff78c5293d025a80" providerId="LiveId" clId="{1350866C-4ABB-44D8-AAEB-8D64D969C0B2}" dt="2022-11-09T23:08:35.296" v="1875" actId="1076"/>
        <pc:sldMkLst>
          <pc:docMk/>
          <pc:sldMk cId="3424108295" sldId="291"/>
        </pc:sldMkLst>
        <pc:spChg chg="del mod">
          <ac:chgData name="Michael Vaughn" userId="ff78c5293d025a80" providerId="LiveId" clId="{1350866C-4ABB-44D8-AAEB-8D64D969C0B2}" dt="2022-11-09T23:07:44.022" v="1828" actId="478"/>
          <ac:spMkLst>
            <pc:docMk/>
            <pc:sldMk cId="3424108295" sldId="291"/>
            <ac:spMk id="2" creationId="{7D70FCAA-172F-4061-B126-4480F995501B}"/>
          </ac:spMkLst>
        </pc:spChg>
        <pc:spChg chg="del mod">
          <ac:chgData name="Michael Vaughn" userId="ff78c5293d025a80" providerId="LiveId" clId="{1350866C-4ABB-44D8-AAEB-8D64D969C0B2}" dt="2022-11-09T22:53:37.970" v="1479" actId="478"/>
          <ac:spMkLst>
            <pc:docMk/>
            <pc:sldMk cId="3424108295" sldId="291"/>
            <ac:spMk id="3" creationId="{E4F8B363-27CC-4BC3-A8EA-1A8C5D7089A8}"/>
          </ac:spMkLst>
        </pc:spChg>
        <pc:spChg chg="mod">
          <ac:chgData name="Michael Vaughn" userId="ff78c5293d025a80" providerId="LiveId" clId="{1350866C-4ABB-44D8-AAEB-8D64D969C0B2}" dt="2022-11-09T23:08:35.296" v="1875" actId="1076"/>
          <ac:spMkLst>
            <pc:docMk/>
            <pc:sldMk cId="3424108295" sldId="291"/>
            <ac:spMk id="4" creationId="{A9A1DA32-FF00-4C5F-A904-0C87BF8B074C}"/>
          </ac:spMkLst>
        </pc:spChg>
        <pc:spChg chg="mod">
          <ac:chgData name="Michael Vaughn" userId="ff78c5293d025a80" providerId="LiveId" clId="{1350866C-4ABB-44D8-AAEB-8D64D969C0B2}" dt="2022-11-09T22:54:21.359" v="1486" actId="14100"/>
          <ac:spMkLst>
            <pc:docMk/>
            <pc:sldMk cId="3424108295" sldId="291"/>
            <ac:spMk id="5" creationId="{FD14FF0A-2B0C-6F82-6165-4AF45B001EA2}"/>
          </ac:spMkLst>
        </pc:spChg>
        <pc:picChg chg="add mod">
          <ac:chgData name="Michael Vaughn" userId="ff78c5293d025a80" providerId="LiveId" clId="{1350866C-4ABB-44D8-AAEB-8D64D969C0B2}" dt="2022-11-09T22:54:46.089" v="1490" actId="1076"/>
          <ac:picMkLst>
            <pc:docMk/>
            <pc:sldMk cId="3424108295" sldId="291"/>
            <ac:picMk id="6" creationId="{53FBF148-B709-F6E7-591B-B296A07FBBA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7C48A7-6739-44FF-9DD3-AD0B97BDAA7A}" type="datetimeFigureOut">
              <a:rPr lang="en-US" smtClean="0"/>
              <a:t>10/23/2023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7D87D-C66C-42C6-BA18-390279DF2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571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F9D47-82EB-7926-09AD-9D4BAADC1B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666314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F4DB9A-33F8-CF3F-AC04-5A6640790A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403597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C732C8-312D-74CE-AE4F-50F9FA2E5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83823-C226-40E2-BAB0-CB37FA46C86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10/23/2023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E95DC1-F66C-2BDA-17F9-1E58ECA41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E53DF9-83FA-4D38-42B9-BED0CB68B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C53170-DB2F-45CD-94E5-1171A1828D4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C3123D4-F9CD-5112-B58F-2BD2AD1712E0}"/>
              </a:ext>
            </a:extLst>
          </p:cNvPr>
          <p:cNvGrpSpPr/>
          <p:nvPr userDrawn="1"/>
        </p:nvGrpSpPr>
        <p:grpSpPr>
          <a:xfrm>
            <a:off x="-2" y="0"/>
            <a:ext cx="12192003" cy="6858000"/>
            <a:chOff x="-2" y="0"/>
            <a:chExt cx="12192003" cy="685800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7D378F7-BB28-E151-FA8E-73884E243085}"/>
                </a:ext>
              </a:extLst>
            </p:cNvPr>
            <p:cNvSpPr/>
            <p:nvPr userDrawn="1"/>
          </p:nvSpPr>
          <p:spPr>
            <a:xfrm>
              <a:off x="11009745" y="0"/>
              <a:ext cx="1182255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79955F2-34D6-844E-4139-62BCE043BD40}"/>
                </a:ext>
              </a:extLst>
            </p:cNvPr>
            <p:cNvSpPr/>
            <p:nvPr userDrawn="1"/>
          </p:nvSpPr>
          <p:spPr>
            <a:xfrm rot="16200000">
              <a:off x="5504872" y="170870"/>
              <a:ext cx="1182255" cy="12192003"/>
            </a:xfrm>
            <a:prstGeom prst="rect">
              <a:avLst/>
            </a:prstGeom>
            <a:gradFill flip="none" rotWithShape="1">
              <a:gsLst>
                <a:gs pos="0">
                  <a:schemeClr val="tx1"/>
                </a:gs>
                <a:gs pos="50000">
                  <a:schemeClr val="tx1"/>
                </a:gs>
                <a:gs pos="100000">
                  <a:srgbClr val="B7A66E"/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0" name="Picture 9" descr="A close-up of a painting&#10;&#10;Description automatically generated with low confidence">
              <a:extLst>
                <a:ext uri="{FF2B5EF4-FFF2-40B4-BE49-F238E27FC236}">
                  <a16:creationId xmlns:a16="http://schemas.microsoft.com/office/drawing/2014/main" id="{99215B9E-382F-92E2-F49D-2674E53E180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46346" y="136525"/>
              <a:ext cx="1108594" cy="1399309"/>
            </a:xfrm>
            <a:prstGeom prst="rect">
              <a:avLst/>
            </a:prstGeom>
          </p:spPr>
        </p:pic>
        <p:pic>
          <p:nvPicPr>
            <p:cNvPr id="12" name="Picture 11" descr="A picture containing symbol, logo, emblem, graphics&#10;&#10;Description automatically generated">
              <a:extLst>
                <a:ext uri="{FF2B5EF4-FFF2-40B4-BE49-F238E27FC236}">
                  <a16:creationId xmlns:a16="http://schemas.microsoft.com/office/drawing/2014/main" id="{3AD81AC1-1119-DDC5-653C-C0D4F20984E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46346" y="1945320"/>
              <a:ext cx="1108594" cy="1108594"/>
            </a:xfrm>
            <a:prstGeom prst="rect">
              <a:avLst/>
            </a:prstGeom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54C4D88-3566-FCA1-A504-1B712278D06A}"/>
                </a:ext>
              </a:extLst>
            </p:cNvPr>
            <p:cNvSpPr txBox="1"/>
            <p:nvPr userDrawn="1"/>
          </p:nvSpPr>
          <p:spPr>
            <a:xfrm>
              <a:off x="400050" y="5938407"/>
              <a:ext cx="6096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B7A66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Seek First the Kingdom of God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2FF95CE0-67EC-7029-617D-B5FB9529F656}"/>
                </a:ext>
              </a:extLst>
            </p:cNvPr>
            <p:cNvSpPr txBox="1"/>
            <p:nvPr userDrawn="1"/>
          </p:nvSpPr>
          <p:spPr>
            <a:xfrm>
              <a:off x="9605964" y="6323128"/>
              <a:ext cx="24288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Nebraska Knights of Columbus 2023-2025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2741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BodyText"/>
          <p:cNvSpPr>
            <a:spLocks noGrp="1"/>
          </p:cNvSpPr>
          <p:nvPr>
            <p:ph idx="1"/>
          </p:nvPr>
        </p:nvSpPr>
        <p:spPr>
          <a:xfrm>
            <a:off x="579212" y="1278000"/>
            <a:ext cx="11033604" cy="4921094"/>
          </a:xfrm>
        </p:spPr>
        <p:txBody>
          <a:bodyPr/>
          <a:lstStyle>
            <a:lvl1pPr>
              <a:spcBef>
                <a:spcPts val="1775"/>
              </a:spcBef>
              <a:defRPr/>
            </a:lvl1pPr>
            <a:lvl2pPr>
              <a:spcBef>
                <a:spcPts val="635"/>
              </a:spcBef>
              <a:defRPr/>
            </a:lvl2pPr>
            <a:lvl3pPr>
              <a:spcBef>
                <a:spcPts val="635"/>
              </a:spcBef>
              <a:defRPr/>
            </a:lvl3pPr>
            <a:lvl4pPr>
              <a:spcBef>
                <a:spcPts val="635"/>
              </a:spcBef>
              <a:defRPr/>
            </a:lvl4pPr>
            <a:lvl5pPr>
              <a:spcBef>
                <a:spcPts val="635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35480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22C57B-2946-C61D-78AB-B648ED552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95910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71A534-B4A5-0839-8EB2-587BDC8E8A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9959109" cy="37133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B3857-1703-2741-4B45-549E729A64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83823-C226-40E2-BAB0-CB37FA46C86F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10/23/2023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8419AF-B38C-F3EA-1D4E-91F8F8D6E5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0B0ECC-51B5-C2F4-9B78-D2694041B3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C53170-DB2F-45CD-94E5-1171A1828D4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9DFF28E-EEC9-42AD-D27A-5CCE545A3CD7}"/>
              </a:ext>
            </a:extLst>
          </p:cNvPr>
          <p:cNvGrpSpPr/>
          <p:nvPr userDrawn="1"/>
        </p:nvGrpSpPr>
        <p:grpSpPr>
          <a:xfrm>
            <a:off x="-2" y="0"/>
            <a:ext cx="12192003" cy="6858000"/>
            <a:chOff x="-2" y="0"/>
            <a:chExt cx="12192003" cy="685800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0080950-55C9-214D-AD43-790EBEA66F14}"/>
                </a:ext>
              </a:extLst>
            </p:cNvPr>
            <p:cNvSpPr/>
            <p:nvPr userDrawn="1"/>
          </p:nvSpPr>
          <p:spPr>
            <a:xfrm>
              <a:off x="11009745" y="0"/>
              <a:ext cx="1182255" cy="685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9FD16F4-E559-ABB8-E86E-564684967712}"/>
                </a:ext>
              </a:extLst>
            </p:cNvPr>
            <p:cNvSpPr/>
            <p:nvPr userDrawn="1"/>
          </p:nvSpPr>
          <p:spPr>
            <a:xfrm rot="16200000">
              <a:off x="5504872" y="170870"/>
              <a:ext cx="1182255" cy="12192003"/>
            </a:xfrm>
            <a:prstGeom prst="rect">
              <a:avLst/>
            </a:prstGeom>
            <a:gradFill flip="none" rotWithShape="1">
              <a:gsLst>
                <a:gs pos="0">
                  <a:schemeClr val="tx1"/>
                </a:gs>
                <a:gs pos="50000">
                  <a:schemeClr val="tx1"/>
                </a:gs>
                <a:gs pos="100000">
                  <a:srgbClr val="B7A66E"/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0" name="Picture 9" descr="A close-up of a painting&#10;&#10;Description automatically generated with low confidence">
              <a:extLst>
                <a:ext uri="{FF2B5EF4-FFF2-40B4-BE49-F238E27FC236}">
                  <a16:creationId xmlns:a16="http://schemas.microsoft.com/office/drawing/2014/main" id="{CDFA262A-0AA3-1ED7-891F-673B736C8D4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46346" y="136525"/>
              <a:ext cx="1108594" cy="1399309"/>
            </a:xfrm>
            <a:prstGeom prst="rect">
              <a:avLst/>
            </a:prstGeom>
          </p:spPr>
        </p:pic>
        <p:pic>
          <p:nvPicPr>
            <p:cNvPr id="11" name="Picture 10" descr="A picture containing symbol, logo, emblem, graphics&#10;&#10;Description automatically generated">
              <a:extLst>
                <a:ext uri="{FF2B5EF4-FFF2-40B4-BE49-F238E27FC236}">
                  <a16:creationId xmlns:a16="http://schemas.microsoft.com/office/drawing/2014/main" id="{1695B380-B3C6-3530-50C8-3410A8385D5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46346" y="1945320"/>
              <a:ext cx="1108594" cy="1108594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B90B09A-D904-364E-E718-32D1ACCAB761}"/>
                </a:ext>
              </a:extLst>
            </p:cNvPr>
            <p:cNvSpPr txBox="1"/>
            <p:nvPr userDrawn="1"/>
          </p:nvSpPr>
          <p:spPr>
            <a:xfrm>
              <a:off x="400050" y="5938407"/>
              <a:ext cx="60960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600" b="0" i="0" u="none" strike="noStrike" kern="1200" cap="none" spc="0" normalizeH="0" baseline="0" noProof="0" dirty="0">
                  <a:ln>
                    <a:noFill/>
                  </a:ln>
                  <a:solidFill>
                    <a:srgbClr val="B7A66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Seek First the Kingdom of God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1879CA5-BE49-D5DA-8F2E-DE5AA133D95E}"/>
                </a:ext>
              </a:extLst>
            </p:cNvPr>
            <p:cNvSpPr txBox="1"/>
            <p:nvPr userDrawn="1"/>
          </p:nvSpPr>
          <p:spPr>
            <a:xfrm>
              <a:off x="9605964" y="6323128"/>
              <a:ext cx="24288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Nebraska Knights of Columbus 2023-2025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8576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ofc.org/en/resources/officers/officers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-842560.bcvp0rtal.com/detail/videos/member-management-member-billing/video/2341339147001/generating-a-dues-assessment?autoStart=true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4F8B363-27CC-4BC3-A8EA-1A8C5D7089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775" y="1815547"/>
            <a:ext cx="9117495" cy="4505739"/>
          </a:xfrm>
        </p:spPr>
        <p:txBody>
          <a:bodyPr/>
          <a:lstStyle/>
          <a:p>
            <a:endParaRPr lang="en-US" sz="6000" b="1" cap="all" spc="10" dirty="0">
              <a:solidFill>
                <a:schemeClr val="accent2"/>
              </a:solidFill>
              <a:ea typeface="+mj-ea"/>
            </a:endParaRPr>
          </a:p>
          <a:p>
            <a:endParaRPr lang="en-US" sz="4400" b="1" cap="all" spc="10" dirty="0">
              <a:solidFill>
                <a:schemeClr val="accent2"/>
              </a:solidFill>
              <a:ea typeface="+mj-ea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A1DA32-FF00-4C5F-A904-0C87BF8B074C}"/>
              </a:ext>
            </a:extLst>
          </p:cNvPr>
          <p:cNvSpPr txBox="1"/>
          <p:nvPr/>
        </p:nvSpPr>
        <p:spPr>
          <a:xfrm>
            <a:off x="586053" y="208060"/>
            <a:ext cx="9392120" cy="914400"/>
          </a:xfrm>
          <a:prstGeom prst="rect">
            <a:avLst/>
          </a:prstGeom>
          <a:gradFill>
            <a:gsLst>
              <a:gs pos="84000">
                <a:schemeClr val="bg1"/>
              </a:gs>
              <a:gs pos="36000">
                <a:schemeClr val="bg1"/>
              </a:gs>
              <a:gs pos="100000">
                <a:schemeClr val="bg1"/>
              </a:gs>
            </a:gsLst>
            <a:lin ang="0" scaled="1"/>
          </a:gradFill>
          <a:effectLst>
            <a:glow rad="63500">
              <a:schemeClr val="bg1">
                <a:alpha val="93000"/>
              </a:schemeClr>
            </a:glow>
            <a:reflection endPos="0" dist="50800" dir="5400000" sy="-100000" algn="bl" rotWithShape="0"/>
            <a:softEdge rad="76200"/>
          </a:effectLst>
        </p:spPr>
        <p:txBody>
          <a:bodyPr wrap="square" lIns="72000" tIns="72000" rIns="72000" bIns="72000" rtlCol="0" anchor="ctr" anchorCtr="0">
            <a:noAutofit/>
          </a:bodyPr>
          <a:lstStyle/>
          <a:p>
            <a:pPr algn="ctr" defTabSz="1189010">
              <a:spcBef>
                <a:spcPts val="1828"/>
              </a:spcBef>
              <a:spcAft>
                <a:spcPts val="200"/>
              </a:spcAft>
              <a:buClr>
                <a:schemeClr val="accent2"/>
              </a:buClr>
            </a:pPr>
            <a:r>
              <a:rPr lang="en-US" sz="3600" b="1" cap="all" spc="10" dirty="0">
                <a:solidFill>
                  <a:srgbClr val="0000CC"/>
                </a:solidFill>
                <a:latin typeface="Arial" pitchFamily="34" charset="0"/>
                <a:ea typeface="+mj-ea"/>
                <a:cs typeface="Arial" pitchFamily="34" charset="0"/>
              </a:rPr>
              <a:t>Nebraska Knights of Columbus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D70FCAA-172F-4061-B126-4480F995501B}"/>
              </a:ext>
            </a:extLst>
          </p:cNvPr>
          <p:cNvSpPr txBox="1"/>
          <p:nvPr/>
        </p:nvSpPr>
        <p:spPr>
          <a:xfrm>
            <a:off x="1300956" y="861683"/>
            <a:ext cx="7962314" cy="4365877"/>
          </a:xfrm>
          <a:prstGeom prst="rect">
            <a:avLst/>
          </a:prstGeom>
          <a:noFill/>
        </p:spPr>
        <p:txBody>
          <a:bodyPr wrap="none" lIns="72000" tIns="72000" rIns="72000" bIns="72000" rtlCol="0" anchor="ctr" anchorCtr="0">
            <a:noAutofit/>
          </a:bodyPr>
          <a:lstStyle/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en-US" sz="5400" b="1" i="0" u="none" strike="noStrike" kern="1200" dirty="0">
                <a:latin typeface="+mn-lt"/>
                <a:ea typeface="+mn-ea"/>
                <a:cs typeface="+mn-cs"/>
              </a:rPr>
              <a:t>2024 Membership Billing Cycle</a:t>
            </a:r>
          </a:p>
        </p:txBody>
      </p:sp>
    </p:spTree>
    <p:extLst>
      <p:ext uri="{BB962C8B-B14F-4D97-AF65-F5344CB8AC3E}">
        <p14:creationId xmlns:p14="http://schemas.microsoft.com/office/powerpoint/2010/main" val="908719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4F8B363-27CC-4BC3-A8EA-1A8C5D7089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775" y="1815547"/>
            <a:ext cx="9117495" cy="4505739"/>
          </a:xfrm>
        </p:spPr>
        <p:txBody>
          <a:bodyPr/>
          <a:lstStyle/>
          <a:p>
            <a:endParaRPr lang="en-US" sz="6000" b="1" cap="all" spc="10" dirty="0">
              <a:solidFill>
                <a:schemeClr val="accent2"/>
              </a:solidFill>
              <a:ea typeface="+mj-ea"/>
            </a:endParaRPr>
          </a:p>
          <a:p>
            <a:endParaRPr lang="en-US" sz="4400" b="1" cap="all" spc="10" dirty="0">
              <a:solidFill>
                <a:schemeClr val="accent2"/>
              </a:solidFill>
              <a:ea typeface="+mj-ea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A1DA32-FF00-4C5F-A904-0C87BF8B074C}"/>
              </a:ext>
            </a:extLst>
          </p:cNvPr>
          <p:cNvSpPr txBox="1"/>
          <p:nvPr/>
        </p:nvSpPr>
        <p:spPr>
          <a:xfrm>
            <a:off x="853442" y="197232"/>
            <a:ext cx="9392120" cy="914400"/>
          </a:xfrm>
          <a:prstGeom prst="rect">
            <a:avLst/>
          </a:prstGeom>
          <a:gradFill>
            <a:gsLst>
              <a:gs pos="84000">
                <a:schemeClr val="bg1"/>
              </a:gs>
              <a:gs pos="36000">
                <a:schemeClr val="bg1"/>
              </a:gs>
              <a:gs pos="100000">
                <a:schemeClr val="bg1"/>
              </a:gs>
            </a:gsLst>
            <a:lin ang="0" scaled="1"/>
          </a:gradFill>
          <a:effectLst>
            <a:glow rad="63500">
              <a:schemeClr val="bg1">
                <a:alpha val="93000"/>
              </a:schemeClr>
            </a:glow>
            <a:reflection endPos="0" dist="50800" dir="5400000" sy="-100000" algn="bl" rotWithShape="0"/>
            <a:softEdge rad="76200"/>
          </a:effectLst>
        </p:spPr>
        <p:txBody>
          <a:bodyPr wrap="square" lIns="72000" tIns="72000" rIns="72000" bIns="72000" rtlCol="0" anchor="ctr" anchorCtr="0">
            <a:noAutofit/>
          </a:bodyPr>
          <a:lstStyle/>
          <a:p>
            <a:pPr algn="ctr" defTabSz="1189010">
              <a:spcBef>
                <a:spcPts val="1828"/>
              </a:spcBef>
              <a:spcAft>
                <a:spcPts val="200"/>
              </a:spcAft>
              <a:buClr>
                <a:schemeClr val="accent2"/>
              </a:buClr>
            </a:pPr>
            <a:r>
              <a:rPr lang="en-US" sz="3600" b="1" cap="all" spc="10" dirty="0">
                <a:solidFill>
                  <a:srgbClr val="0000CC"/>
                </a:solidFill>
                <a:latin typeface="Arial" pitchFamily="34" charset="0"/>
                <a:ea typeface="+mj-ea"/>
                <a:cs typeface="Arial" pitchFamily="34" charset="0"/>
              </a:rPr>
              <a:t>Nebraska Knights of Columbus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E843AB-15E9-385A-11C3-5E95A6D81585}"/>
              </a:ext>
            </a:extLst>
          </p:cNvPr>
          <p:cNvSpPr txBox="1"/>
          <p:nvPr/>
        </p:nvSpPr>
        <p:spPr>
          <a:xfrm>
            <a:off x="596348" y="773374"/>
            <a:ext cx="10225378" cy="5428970"/>
          </a:xfrm>
          <a:prstGeom prst="rect">
            <a:avLst/>
          </a:prstGeom>
          <a:noFill/>
        </p:spPr>
        <p:txBody>
          <a:bodyPr wrap="none" lIns="72000" tIns="72000" rIns="72000" bIns="72000" rtlCol="0" anchor="ctr" anchorCtr="0">
            <a:noAutofit/>
          </a:bodyPr>
          <a:lstStyle/>
          <a:p>
            <a:pPr marR="0" lvl="0" algn="l" defTabSz="91224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FS/FC</a:t>
            </a:r>
          </a:p>
          <a:p>
            <a:pPr marR="0" lvl="0" algn="l" defTabSz="91224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tabLst/>
              <a:defRPr/>
            </a:pP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R="0" lvl="0" algn="l" defTabSz="91224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tabLst/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This training is a random collections of thoughts from </a:t>
            </a:r>
            <a:r>
              <a:rPr lang="en-US" sz="2400" b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 many </a:t>
            </a:r>
            <a:endParaRPr lang="en-US" sz="2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R="0" lvl="0" algn="l" defTabSz="91224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tabLst/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questions I field concerning the annual dues assessment. I try  </a:t>
            </a:r>
          </a:p>
          <a:p>
            <a:pPr marR="0" lvl="0" algn="l" defTabSz="91224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tabLst/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steering you to the right answers but I will not always succeed. </a:t>
            </a:r>
          </a:p>
          <a:p>
            <a:pPr marR="0" lvl="0" algn="l" defTabSz="91224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tabLst/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 please feel free to call me with questions or concerns.</a:t>
            </a:r>
          </a:p>
          <a:p>
            <a:pPr marR="0" lvl="0" algn="l" defTabSz="91224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tabLst/>
              <a:defRPr/>
            </a:pPr>
            <a:endParaRPr lang="en-US" sz="2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R="0" lvl="0" algn="l" defTabSz="91224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tabLst/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Mike Vaughn</a:t>
            </a:r>
          </a:p>
          <a:p>
            <a:pPr marR="0" lvl="0" algn="l" defTabSz="91224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tabLst/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FS Coordination Chairman</a:t>
            </a:r>
          </a:p>
          <a:p>
            <a:pPr marR="0" lvl="0" algn="l" defTabSz="91224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tabLst/>
              <a:defRPr/>
            </a:pPr>
            <a:r>
              <a:rPr lang="en-US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402-297-5434</a:t>
            </a:r>
          </a:p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endParaRPr lang="en-US" i="0" u="none" strike="noStrike" kern="12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6429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0AB73CA-5468-8D4F-0EA7-150A52C37894}"/>
              </a:ext>
            </a:extLst>
          </p:cNvPr>
          <p:cNvSpPr txBox="1"/>
          <p:nvPr/>
        </p:nvSpPr>
        <p:spPr>
          <a:xfrm>
            <a:off x="206735" y="147984"/>
            <a:ext cx="9994788" cy="883373"/>
          </a:xfrm>
          <a:prstGeom prst="rect">
            <a:avLst/>
          </a:prstGeom>
          <a:gradFill>
            <a:gsLst>
              <a:gs pos="84000">
                <a:schemeClr val="bg1"/>
              </a:gs>
              <a:gs pos="36000">
                <a:schemeClr val="bg1"/>
              </a:gs>
              <a:gs pos="100000">
                <a:schemeClr val="bg1"/>
              </a:gs>
            </a:gsLst>
            <a:lin ang="0" scaled="1"/>
          </a:gradFill>
          <a:effectLst>
            <a:glow rad="63500">
              <a:schemeClr val="bg1">
                <a:alpha val="93000"/>
              </a:schemeClr>
            </a:glow>
            <a:reflection endPos="0" dist="50800" dir="5400000" sy="-100000" algn="bl" rotWithShape="0"/>
            <a:softEdge rad="76200"/>
          </a:effectLst>
        </p:spPr>
        <p:txBody>
          <a:bodyPr wrap="square" lIns="72000" tIns="72000" rIns="72000" bIns="72000" rtlCol="0" anchor="ctr" anchorCtr="0">
            <a:noAutofit/>
          </a:bodyPr>
          <a:lstStyle/>
          <a:p>
            <a:pPr algn="ctr" defTabSz="1189010">
              <a:spcBef>
                <a:spcPts val="1828"/>
              </a:spcBef>
              <a:spcAft>
                <a:spcPts val="200"/>
              </a:spcAft>
              <a:buClr>
                <a:schemeClr val="accent2"/>
              </a:buClr>
            </a:pPr>
            <a:r>
              <a:rPr lang="en-US" sz="3600" b="1" cap="all" spc="10" dirty="0">
                <a:solidFill>
                  <a:srgbClr val="0000CC"/>
                </a:solidFill>
                <a:latin typeface="Arial" pitchFamily="34" charset="0"/>
                <a:ea typeface="+mj-ea"/>
                <a:cs typeface="Arial" pitchFamily="34" charset="0"/>
              </a:rPr>
              <a:t>Before You Start…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4BD631-5325-377A-8748-47C316E36D50}"/>
              </a:ext>
            </a:extLst>
          </p:cNvPr>
          <p:cNvSpPr txBox="1"/>
          <p:nvPr/>
        </p:nvSpPr>
        <p:spPr>
          <a:xfrm>
            <a:off x="329938" y="1055195"/>
            <a:ext cx="10473179" cy="4553754"/>
          </a:xfrm>
          <a:prstGeom prst="rect">
            <a:avLst/>
          </a:prstGeom>
          <a:noFill/>
        </p:spPr>
        <p:txBody>
          <a:bodyPr wrap="none" lIns="72000" tIns="72000" rIns="72000" bIns="72000" rtlCol="0" anchor="ctr" anchorCtr="0">
            <a:noAutofit/>
          </a:bodyPr>
          <a:lstStyle/>
          <a:p>
            <a:pPr marL="457200" marR="0" lvl="0" indent="-457200" algn="l" defTabSz="91224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Obtain and review the FS portion of the Leadership Resources Document</a:t>
            </a:r>
          </a:p>
          <a:p>
            <a:pPr>
              <a:spcBef>
                <a:spcPts val="200"/>
              </a:spcBef>
              <a:spcAft>
                <a:spcPts val="200"/>
              </a:spcAf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found at </a:t>
            </a: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  <a:hlinkClick r:id="rId2"/>
              </a:rPr>
              <a:t>https://www.kofc.org/en/resources/officers/officers.pdf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457200" marR="0" lvl="0" indent="-457200" algn="l" defTabSz="91224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Ensure you have all the supplies: membership cards (4817E), envelopes,</a:t>
            </a:r>
            <a:endParaRPr lang="en-US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R="0" lvl="0" algn="l" defTabSz="91224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stamps etc.</a:t>
            </a:r>
          </a:p>
          <a:p>
            <a:pPr marL="457200" marR="0" lvl="0" indent="-457200" algn="l" defTabSz="91224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Do you have the Council Seal? </a:t>
            </a:r>
          </a:p>
          <a:p>
            <a:pPr marL="913321" lvl="1" indent="-45720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All membership cards are required to be embossed</a:t>
            </a:r>
          </a:p>
          <a:p>
            <a:pPr marL="457200" indent="-45720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Affiliate Membership Initiative (AMI) is on-going </a:t>
            </a:r>
          </a:p>
          <a:p>
            <a:pPr marL="741871" lvl="1" indent="-2857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Once you have done AMI you continue it annually</a:t>
            </a:r>
          </a:p>
          <a:p>
            <a:pPr marL="741871" lvl="1" indent="-2857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Follow the Interim Billing Procedures found on page 37 of the </a:t>
            </a:r>
          </a:p>
          <a:p>
            <a:pPr marL="0" lvl="1">
              <a:spcBef>
                <a:spcPts val="200"/>
              </a:spcBef>
              <a:spcAft>
                <a:spcPts val="200"/>
              </a:spcAft>
            </a:pP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Leadership Resources Document</a:t>
            </a:r>
          </a:p>
        </p:txBody>
      </p:sp>
    </p:spTree>
    <p:extLst>
      <p:ext uri="{BB962C8B-B14F-4D97-AF65-F5344CB8AC3E}">
        <p14:creationId xmlns:p14="http://schemas.microsoft.com/office/powerpoint/2010/main" val="171374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9A1DA32-FF00-4C5F-A904-0C87BF8B074C}"/>
              </a:ext>
            </a:extLst>
          </p:cNvPr>
          <p:cNvSpPr txBox="1"/>
          <p:nvPr/>
        </p:nvSpPr>
        <p:spPr>
          <a:xfrm>
            <a:off x="206735" y="147984"/>
            <a:ext cx="9994788" cy="883373"/>
          </a:xfrm>
          <a:prstGeom prst="rect">
            <a:avLst/>
          </a:prstGeom>
          <a:gradFill>
            <a:gsLst>
              <a:gs pos="84000">
                <a:schemeClr val="bg1"/>
              </a:gs>
              <a:gs pos="36000">
                <a:schemeClr val="bg1"/>
              </a:gs>
              <a:gs pos="100000">
                <a:schemeClr val="bg1"/>
              </a:gs>
            </a:gsLst>
            <a:lin ang="0" scaled="1"/>
          </a:gradFill>
          <a:effectLst>
            <a:glow rad="63500">
              <a:schemeClr val="bg1">
                <a:alpha val="93000"/>
              </a:schemeClr>
            </a:glow>
            <a:reflection endPos="0" dist="50800" dir="5400000" sy="-100000" algn="bl" rotWithShape="0"/>
            <a:softEdge rad="76200"/>
          </a:effectLst>
        </p:spPr>
        <p:txBody>
          <a:bodyPr wrap="square" lIns="72000" tIns="72000" rIns="72000" bIns="72000" rtlCol="0" anchor="ctr" anchorCtr="0">
            <a:noAutofit/>
          </a:bodyPr>
          <a:lstStyle/>
          <a:p>
            <a:pPr algn="ctr" defTabSz="1189010">
              <a:spcBef>
                <a:spcPts val="1828"/>
              </a:spcBef>
              <a:spcAft>
                <a:spcPts val="200"/>
              </a:spcAft>
              <a:buClr>
                <a:schemeClr val="accent2"/>
              </a:buClr>
            </a:pPr>
            <a:r>
              <a:rPr lang="en-US" sz="3600" b="1" cap="all" spc="10" dirty="0">
                <a:solidFill>
                  <a:srgbClr val="0000CC"/>
                </a:solidFill>
                <a:latin typeface="Arial" pitchFamily="34" charset="0"/>
                <a:ea typeface="+mj-ea"/>
                <a:cs typeface="Arial" pitchFamily="34" charset="0"/>
              </a:rPr>
              <a:t>Annual Dues Assessment Prep Work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14FF0A-2B0C-6F82-6165-4AF45B001EA2}"/>
              </a:ext>
            </a:extLst>
          </p:cNvPr>
          <p:cNvSpPr txBox="1"/>
          <p:nvPr/>
        </p:nvSpPr>
        <p:spPr>
          <a:xfrm>
            <a:off x="834887" y="1096486"/>
            <a:ext cx="8238658" cy="1089765"/>
          </a:xfrm>
          <a:prstGeom prst="rect">
            <a:avLst/>
          </a:prstGeom>
          <a:noFill/>
        </p:spPr>
        <p:txBody>
          <a:bodyPr wrap="none" lIns="72000" tIns="72000" rIns="72000" bIns="72000" rtlCol="0" anchor="ctr" anchorCtr="0">
            <a:no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Determine if membership dues are appropriate</a:t>
            </a:r>
          </a:p>
          <a:p>
            <a:pPr marL="285750" indent="-28575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Will dues assessment meet Council administrative needs?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en-US" i="0" u="none" strike="noStrike" kern="1200" dirty="0">
              <a:latin typeface="+mn-lt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A0DC306-E3ED-736E-AD1B-6014CEC778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1163" y="2109210"/>
            <a:ext cx="5539554" cy="3396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108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4F8B363-27CC-4BC3-A8EA-1A8C5D7089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775" y="1815547"/>
            <a:ext cx="9117495" cy="4505739"/>
          </a:xfrm>
        </p:spPr>
        <p:txBody>
          <a:bodyPr/>
          <a:lstStyle/>
          <a:p>
            <a:endParaRPr lang="en-US" sz="6000" b="1" cap="all" spc="10" dirty="0">
              <a:solidFill>
                <a:schemeClr val="accent2"/>
              </a:solidFill>
              <a:ea typeface="+mj-ea"/>
            </a:endParaRPr>
          </a:p>
          <a:p>
            <a:endParaRPr lang="en-US" sz="4400" b="1" cap="all" spc="10" dirty="0">
              <a:solidFill>
                <a:schemeClr val="accent2"/>
              </a:solidFill>
              <a:ea typeface="+mj-ea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A1DA32-FF00-4C5F-A904-0C87BF8B074C}"/>
              </a:ext>
            </a:extLst>
          </p:cNvPr>
          <p:cNvSpPr txBox="1"/>
          <p:nvPr/>
        </p:nvSpPr>
        <p:spPr>
          <a:xfrm>
            <a:off x="349858" y="140794"/>
            <a:ext cx="10559332" cy="914400"/>
          </a:xfrm>
          <a:prstGeom prst="rect">
            <a:avLst/>
          </a:prstGeom>
          <a:gradFill>
            <a:gsLst>
              <a:gs pos="84000">
                <a:schemeClr val="bg1"/>
              </a:gs>
              <a:gs pos="36000">
                <a:schemeClr val="bg1"/>
              </a:gs>
              <a:gs pos="100000">
                <a:schemeClr val="bg1"/>
              </a:gs>
            </a:gsLst>
            <a:lin ang="0" scaled="1"/>
          </a:gradFill>
          <a:effectLst>
            <a:glow rad="63500">
              <a:schemeClr val="bg1">
                <a:alpha val="93000"/>
              </a:schemeClr>
            </a:glow>
            <a:reflection endPos="0" dist="50800" dir="5400000" sy="-100000" algn="bl" rotWithShape="0"/>
            <a:softEdge rad="76200"/>
          </a:effectLst>
        </p:spPr>
        <p:txBody>
          <a:bodyPr wrap="square" lIns="72000" tIns="72000" rIns="72000" bIns="72000" rtlCol="0" anchor="ctr" anchorCtr="0">
            <a:noAutofit/>
          </a:bodyPr>
          <a:lstStyle/>
          <a:p>
            <a:pPr algn="ctr" defTabSz="1189010">
              <a:spcBef>
                <a:spcPts val="1828"/>
              </a:spcBef>
              <a:spcAft>
                <a:spcPts val="200"/>
              </a:spcAft>
              <a:buClr>
                <a:schemeClr val="accent2"/>
              </a:buClr>
            </a:pPr>
            <a:r>
              <a:rPr lang="en-US" sz="3600" b="1" cap="all" spc="10" dirty="0">
                <a:solidFill>
                  <a:srgbClr val="0000CC"/>
                </a:solidFill>
                <a:latin typeface="Arial" pitchFamily="34" charset="0"/>
                <a:ea typeface="+mj-ea"/>
                <a:cs typeface="Arial" pitchFamily="34" charset="0"/>
              </a:rPr>
              <a:t>Prep Work for Dues Assessment (</a:t>
            </a:r>
            <a:r>
              <a:rPr lang="en-US" sz="3600" b="1" cap="all" spc="10" dirty="0" err="1">
                <a:solidFill>
                  <a:srgbClr val="0000CC"/>
                </a:solidFill>
                <a:latin typeface="Arial" pitchFamily="34" charset="0"/>
                <a:ea typeface="+mj-ea"/>
                <a:cs typeface="Arial" pitchFamily="34" charset="0"/>
              </a:rPr>
              <a:t>ConT</a:t>
            </a:r>
            <a:r>
              <a:rPr lang="en-US" sz="3600" b="1" cap="all" spc="10" dirty="0">
                <a:solidFill>
                  <a:srgbClr val="0000CC"/>
                </a:solidFill>
                <a:latin typeface="Arial" pitchFamily="34" charset="0"/>
                <a:ea typeface="+mj-ea"/>
                <a:cs typeface="Arial" pitchFamily="34" charset="0"/>
              </a:rPr>
              <a:t>)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14FF0A-2B0C-6F82-6165-4AF45B001EA2}"/>
              </a:ext>
            </a:extLst>
          </p:cNvPr>
          <p:cNvSpPr txBox="1"/>
          <p:nvPr/>
        </p:nvSpPr>
        <p:spPr>
          <a:xfrm>
            <a:off x="530191" y="1357461"/>
            <a:ext cx="9550999" cy="3657600"/>
          </a:xfrm>
          <a:prstGeom prst="rect">
            <a:avLst/>
          </a:prstGeom>
          <a:noFill/>
        </p:spPr>
        <p:txBody>
          <a:bodyPr wrap="none" lIns="72000" tIns="72000" rIns="72000" bIns="72000" rtlCol="0" anchor="ctr" anchorCtr="0">
            <a:noAutofit/>
          </a:bodyPr>
          <a:lstStyle/>
          <a:p>
            <a:pPr marL="457200" marR="0" lvl="0" indent="-457200" algn="l" defTabSz="91224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If dues need to increase, approval of Council and update of by-laws </a:t>
            </a:r>
          </a:p>
          <a:p>
            <a:pPr marR="0" lvl="0" algn="l" defTabSz="91224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are a must. By-laws state what dues will be</a:t>
            </a:r>
          </a:p>
          <a:p>
            <a:pPr marL="342900" marR="0" lvl="0" indent="-342900" algn="l" defTabSz="91224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Councils have some autonomy on what they charge for dues</a:t>
            </a:r>
          </a:p>
          <a:p>
            <a:pPr marL="342900" marR="0" lvl="0" indent="-342900" algn="l" defTabSz="912247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Consider:</a:t>
            </a:r>
          </a:p>
          <a:p>
            <a:pPr marL="799021" lvl="1" indent="-34290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Forgiving dues to members in financial distress</a:t>
            </a:r>
          </a:p>
          <a:p>
            <a:pPr marL="799021" lvl="1" indent="-34290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Creating a class that reduces/eliminates dues for students, deacons,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defRPr/>
            </a:pPr>
            <a:r>
              <a:rPr lang="en-US" sz="2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military/first responders, </a:t>
            </a:r>
            <a:r>
              <a:rPr lang="en-US" sz="2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etc</a:t>
            </a:r>
            <a:endParaRPr lang="en-US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799021" lvl="1" indent="-34290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Reviewing disabled members and update using Form 1831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endParaRPr lang="en-US" i="0" u="none" strike="noStrike" kern="1200" dirty="0"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4946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4F8B363-27CC-4BC3-A8EA-1A8C5D7089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775" y="1815547"/>
            <a:ext cx="9117495" cy="4505739"/>
          </a:xfrm>
        </p:spPr>
        <p:txBody>
          <a:bodyPr/>
          <a:lstStyle/>
          <a:p>
            <a:endParaRPr lang="en-US" sz="6000" b="1" cap="all" spc="10" dirty="0">
              <a:solidFill>
                <a:schemeClr val="accent2"/>
              </a:solidFill>
              <a:ea typeface="+mj-ea"/>
            </a:endParaRPr>
          </a:p>
          <a:p>
            <a:endParaRPr lang="en-US" sz="4400" b="1" cap="all" spc="10" dirty="0">
              <a:solidFill>
                <a:schemeClr val="accent2"/>
              </a:solidFill>
              <a:ea typeface="+mj-ea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A1DA32-FF00-4C5F-A904-0C87BF8B074C}"/>
              </a:ext>
            </a:extLst>
          </p:cNvPr>
          <p:cNvSpPr txBox="1"/>
          <p:nvPr/>
        </p:nvSpPr>
        <p:spPr>
          <a:xfrm>
            <a:off x="145776" y="168813"/>
            <a:ext cx="9392120" cy="914400"/>
          </a:xfrm>
          <a:prstGeom prst="rect">
            <a:avLst/>
          </a:prstGeom>
          <a:gradFill>
            <a:gsLst>
              <a:gs pos="84000">
                <a:schemeClr val="bg1"/>
              </a:gs>
              <a:gs pos="36000">
                <a:schemeClr val="bg1"/>
              </a:gs>
              <a:gs pos="100000">
                <a:schemeClr val="bg1"/>
              </a:gs>
            </a:gsLst>
            <a:lin ang="0" scaled="1"/>
          </a:gradFill>
          <a:effectLst>
            <a:glow rad="63500">
              <a:schemeClr val="bg1">
                <a:alpha val="93000"/>
              </a:schemeClr>
            </a:glow>
            <a:reflection endPos="0" dist="50800" dir="5400000" sy="-100000" algn="bl" rotWithShape="0"/>
            <a:softEdge rad="76200"/>
          </a:effectLst>
        </p:spPr>
        <p:txBody>
          <a:bodyPr wrap="square" lIns="72000" tIns="72000" rIns="72000" bIns="72000" rtlCol="0" anchor="ctr" anchorCtr="0">
            <a:noAutofit/>
          </a:bodyPr>
          <a:lstStyle/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en-US" sz="36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Generating a Dues Assessment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D70FCAA-172F-4061-B126-4480F995501B}"/>
              </a:ext>
            </a:extLst>
          </p:cNvPr>
          <p:cNvSpPr txBox="1"/>
          <p:nvPr/>
        </p:nvSpPr>
        <p:spPr>
          <a:xfrm>
            <a:off x="283087" y="1008220"/>
            <a:ext cx="9973275" cy="4573596"/>
          </a:xfrm>
          <a:prstGeom prst="rect">
            <a:avLst/>
          </a:prstGeom>
          <a:noFill/>
        </p:spPr>
        <p:txBody>
          <a:bodyPr wrap="none" lIns="72000" tIns="72000" rIns="72000" bIns="72000" rtlCol="0" anchor="ctr" anchorCtr="0">
            <a:noAutofit/>
          </a:bodyPr>
          <a:lstStyle/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en-US" sz="2800" dirty="0"/>
              <a:t> Generating a Dues Assessment Video</a:t>
            </a:r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en-US" sz="1400" b="1" i="0" u="none" strike="noStrike" kern="1200" dirty="0">
              <a:latin typeface="+mn-lt"/>
              <a:ea typeface="+mn-ea"/>
              <a:cs typeface="+mn-cs"/>
            </a:endParaRPr>
          </a:p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1400" b="1" dirty="0">
                <a:hlinkClick r:id="rId2"/>
              </a:rPr>
              <a:t>Generating a Dues Assessment - Member Management/Member Billing - Fraternal Mini Videos Video Training Gallery (bcvp0rtal.com)</a:t>
            </a:r>
            <a:endParaRPr lang="en-US" sz="1400" b="1" dirty="0"/>
          </a:p>
          <a:p>
            <a:pPr>
              <a:spcBef>
                <a:spcPts val="200"/>
              </a:spcBef>
              <a:spcAft>
                <a:spcPts val="200"/>
              </a:spcAft>
            </a:pPr>
            <a:endParaRPr lang="en-US" sz="1400" b="1" u="sng" dirty="0"/>
          </a:p>
          <a:p>
            <a:pPr algn="ctr">
              <a:spcBef>
                <a:spcPts val="200"/>
              </a:spcBef>
              <a:spcAft>
                <a:spcPts val="200"/>
              </a:spcAft>
            </a:pPr>
            <a:r>
              <a:rPr lang="en-US" sz="2400" b="1" u="sng" dirty="0"/>
              <a:t>Notes</a:t>
            </a:r>
          </a:p>
          <a:p>
            <a:pPr marL="342900" indent="-34290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Use 15 Dec as your process date</a:t>
            </a:r>
          </a:p>
          <a:p>
            <a:pPr marL="342900" indent="-34290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If using Assess Other, ensure previous year’s assessments are forgiven</a:t>
            </a:r>
          </a:p>
          <a:p>
            <a:pPr marL="342900" indent="-34290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Is the Council forgiving previously owed dues for a member? </a:t>
            </a:r>
          </a:p>
          <a:p>
            <a:pPr marL="799021" lvl="1" indent="-34290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Go to Member Ledger to credit member so balance is 0.00</a:t>
            </a:r>
          </a:p>
          <a:p>
            <a:pPr marL="342900" indent="-34290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Is the Council forgiving this year's dues for a member? </a:t>
            </a:r>
          </a:p>
          <a:p>
            <a:pPr marL="799021" lvl="1" indent="-342900">
              <a:spcBef>
                <a:spcPts val="200"/>
              </a:spcBef>
              <a:spcAft>
                <a:spcPts val="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See Billing Information for the member to not assess</a:t>
            </a:r>
          </a:p>
        </p:txBody>
      </p:sp>
    </p:spTree>
    <p:extLst>
      <p:ext uri="{BB962C8B-B14F-4D97-AF65-F5344CB8AC3E}">
        <p14:creationId xmlns:p14="http://schemas.microsoft.com/office/powerpoint/2010/main" val="3028554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9A1DA32-FF00-4C5F-A904-0C87BF8B074C}"/>
              </a:ext>
            </a:extLst>
          </p:cNvPr>
          <p:cNvSpPr txBox="1"/>
          <p:nvPr/>
        </p:nvSpPr>
        <p:spPr>
          <a:xfrm>
            <a:off x="597674" y="133474"/>
            <a:ext cx="9392120" cy="914400"/>
          </a:xfrm>
          <a:prstGeom prst="rect">
            <a:avLst/>
          </a:prstGeom>
          <a:gradFill>
            <a:gsLst>
              <a:gs pos="84000">
                <a:schemeClr val="bg1"/>
              </a:gs>
              <a:gs pos="36000">
                <a:schemeClr val="bg1"/>
              </a:gs>
              <a:gs pos="100000">
                <a:schemeClr val="bg1"/>
              </a:gs>
            </a:gsLst>
            <a:lin ang="0" scaled="1"/>
          </a:gradFill>
          <a:effectLst>
            <a:glow rad="63500">
              <a:schemeClr val="bg1">
                <a:alpha val="93000"/>
              </a:schemeClr>
            </a:glow>
            <a:reflection endPos="0" dist="50800" dir="5400000" sy="-100000" algn="bl" rotWithShape="0"/>
            <a:softEdge rad="76200"/>
          </a:effectLst>
        </p:spPr>
        <p:txBody>
          <a:bodyPr wrap="square" lIns="72000" tIns="72000" rIns="72000" bIns="72000" rtlCol="0" anchor="ctr" anchorCtr="0">
            <a:noAutofit/>
          </a:bodyPr>
          <a:lstStyle/>
          <a:p>
            <a:pPr algn="ctr" defTabSz="1189010">
              <a:spcBef>
                <a:spcPts val="1828"/>
              </a:spcBef>
              <a:spcAft>
                <a:spcPts val="200"/>
              </a:spcAft>
              <a:buClr>
                <a:schemeClr val="accent2"/>
              </a:buClr>
            </a:pPr>
            <a:r>
              <a:rPr lang="en-US" sz="3600" b="1" cap="all" spc="10" dirty="0">
                <a:solidFill>
                  <a:srgbClr val="0000CC"/>
                </a:solidFill>
                <a:latin typeface="Arial" pitchFamily="34" charset="0"/>
                <a:ea typeface="+mj-ea"/>
                <a:cs typeface="Arial" pitchFamily="34" charset="0"/>
              </a:rPr>
              <a:t>Nebraska Knights of Columbus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D70FCAA-172F-4061-B126-4480F995501B}"/>
              </a:ext>
            </a:extLst>
          </p:cNvPr>
          <p:cNvSpPr txBox="1"/>
          <p:nvPr/>
        </p:nvSpPr>
        <p:spPr>
          <a:xfrm>
            <a:off x="3867501" y="858676"/>
            <a:ext cx="2852466" cy="599901"/>
          </a:xfrm>
          <a:prstGeom prst="rect">
            <a:avLst/>
          </a:prstGeom>
          <a:noFill/>
        </p:spPr>
        <p:txBody>
          <a:bodyPr wrap="none" lIns="72000" tIns="72000" rIns="72000" bIns="72000" rtlCol="0" anchor="ctr" anchorCtr="0">
            <a:no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r>
              <a:rPr lang="en-US" sz="2400" b="1" i="0" u="none" strike="noStrike" kern="1200" dirty="0">
                <a:solidFill>
                  <a:srgbClr val="0000CC"/>
                </a:solidFill>
                <a:latin typeface="+mn-lt"/>
                <a:ea typeface="+mn-ea"/>
                <a:cs typeface="+mn-cs"/>
              </a:rPr>
              <a:t>Membership Cards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AACD28-EC0B-1271-F18F-548EC82A61B8}"/>
              </a:ext>
            </a:extLst>
          </p:cNvPr>
          <p:cNvSpPr txBox="1"/>
          <p:nvPr/>
        </p:nvSpPr>
        <p:spPr>
          <a:xfrm>
            <a:off x="951978" y="1941534"/>
            <a:ext cx="914400" cy="914400"/>
          </a:xfrm>
          <a:prstGeom prst="rect">
            <a:avLst/>
          </a:prstGeom>
          <a:noFill/>
        </p:spPr>
        <p:txBody>
          <a:bodyPr wrap="none" lIns="72000" tIns="72000" rIns="72000" bIns="72000" rtlCol="0" anchor="ctr" anchorCtr="0">
            <a:noAutofit/>
          </a:bodyPr>
          <a:lstStyle/>
          <a:p>
            <a:pPr>
              <a:spcBef>
                <a:spcPts val="200"/>
              </a:spcBef>
              <a:spcAft>
                <a:spcPts val="200"/>
              </a:spcAft>
            </a:pPr>
            <a:endParaRPr lang="en-US" i="0" u="none" strike="noStrike" kern="1200" dirty="0" err="1">
              <a:latin typeface="+mn-lt"/>
              <a:ea typeface="+mn-ea"/>
              <a:cs typeface="+mn-cs"/>
            </a:endParaRP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B3BB47C3-6BDF-83A4-89AC-05C4553725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6278" y="1742413"/>
            <a:ext cx="9717868" cy="2857868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Membership cards (4817E) no longer require GK or FS signatures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Will automatically print out with Supreme Knight’s signature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dirty="0"/>
              <a:t>Print all cards after you assess dues.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400" dirty="0"/>
              <a:t>Member Billing        Print Center        Membership Cards          By Type</a:t>
            </a:r>
          </a:p>
          <a:p>
            <a:pPr lvl="1" algn="l"/>
            <a:r>
              <a:rPr lang="en-US" sz="2400" dirty="0"/>
              <a:t>               All Members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3C76921-D215-1F6E-542B-36DCD2B7C799}"/>
              </a:ext>
            </a:extLst>
          </p:cNvPr>
          <p:cNvCxnSpPr/>
          <p:nvPr/>
        </p:nvCxnSpPr>
        <p:spPr>
          <a:xfrm>
            <a:off x="3553238" y="3822443"/>
            <a:ext cx="44745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FF7B80A-E1DD-DB40-5151-EAE09EDFB7A8}"/>
              </a:ext>
            </a:extLst>
          </p:cNvPr>
          <p:cNvCxnSpPr>
            <a:cxnSpLocks/>
          </p:cNvCxnSpPr>
          <p:nvPr/>
        </p:nvCxnSpPr>
        <p:spPr>
          <a:xfrm>
            <a:off x="8583062" y="3822443"/>
            <a:ext cx="41010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E018904-7A0A-FFDF-2AE6-5E3CB8B4C46B}"/>
              </a:ext>
            </a:extLst>
          </p:cNvPr>
          <p:cNvCxnSpPr/>
          <p:nvPr/>
        </p:nvCxnSpPr>
        <p:spPr>
          <a:xfrm>
            <a:off x="1642652" y="4202742"/>
            <a:ext cx="44745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F3315FC-7623-A66C-2256-65F172D27EFE}"/>
              </a:ext>
            </a:extLst>
          </p:cNvPr>
          <p:cNvCxnSpPr/>
          <p:nvPr/>
        </p:nvCxnSpPr>
        <p:spPr>
          <a:xfrm>
            <a:off x="5580627" y="3822443"/>
            <a:ext cx="44745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16714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7D596-4798-4F87-80EA-6B2C9D760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125" y="282804"/>
            <a:ext cx="8982075" cy="6912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Printing Membership Cards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CE381-9373-4A1B-8910-DD08CADD4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777" y="1381776"/>
            <a:ext cx="7479081" cy="4094447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Done in Member Billing</a:t>
            </a:r>
          </a:p>
          <a:p>
            <a:r>
              <a:rPr lang="en-US" sz="2400" dirty="0">
                <a:solidFill>
                  <a:schemeClr val="tx1"/>
                </a:solidFill>
              </a:rPr>
              <a:t>Save the Downloaded PDF File to your PC and close browser</a:t>
            </a:r>
          </a:p>
          <a:p>
            <a:r>
              <a:rPr lang="en-US" sz="2400" dirty="0">
                <a:solidFill>
                  <a:schemeClr val="tx1"/>
                </a:solidFill>
              </a:rPr>
              <a:t>Print from the downloaded PDF file saved to your PC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Printing from Browser Can Select Wrong Scale</a:t>
            </a:r>
          </a:p>
          <a:p>
            <a:r>
              <a:rPr lang="en-US" sz="2400" dirty="0">
                <a:solidFill>
                  <a:schemeClr val="tx1"/>
                </a:solidFill>
              </a:rPr>
              <a:t>Ensure “Actual Size” or “100%” Scale is selected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Some Variations in Printers</a:t>
            </a:r>
          </a:p>
          <a:p>
            <a:pPr lvl="1"/>
            <a:r>
              <a:rPr lang="en-US" sz="2000" dirty="0">
                <a:solidFill>
                  <a:schemeClr val="tx1"/>
                </a:solidFill>
              </a:rPr>
              <a:t>Trial and Error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97D2C6A-A19C-4E26-8A3D-48A5999189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0200" y="580201"/>
            <a:ext cx="2012361" cy="499891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FC10D6A0-E019-468A-91FA-420E1A80610B}"/>
              </a:ext>
            </a:extLst>
          </p:cNvPr>
          <p:cNvSpPr/>
          <p:nvPr/>
        </p:nvSpPr>
        <p:spPr>
          <a:xfrm>
            <a:off x="8574212" y="4543721"/>
            <a:ext cx="1491115" cy="523288"/>
          </a:xfrm>
          <a:prstGeom prst="ellipse">
            <a:avLst/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dirty="0" err="1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F1E558-A4DE-4A5D-98C8-34DBECC10A0D}"/>
              </a:ext>
            </a:extLst>
          </p:cNvPr>
          <p:cNvSpPr txBox="1"/>
          <p:nvPr/>
        </p:nvSpPr>
        <p:spPr>
          <a:xfrm>
            <a:off x="1131216" y="5137669"/>
            <a:ext cx="5708873" cy="33855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Always Do a Practice Run!</a:t>
            </a:r>
          </a:p>
        </p:txBody>
      </p:sp>
    </p:spTree>
    <p:extLst>
      <p:ext uri="{BB962C8B-B14F-4D97-AF65-F5344CB8AC3E}">
        <p14:creationId xmlns:p14="http://schemas.microsoft.com/office/powerpoint/2010/main" val="3387822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2020-21 Theme</Template>
  <TotalTime>666</TotalTime>
  <Words>459</Words>
  <Application>Microsoft Office PowerPoint</Application>
  <PresentationFormat>Widescreen</PresentationFormat>
  <Paragraphs>64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Printing Membership Cards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Jo Hamik</dc:creator>
  <cp:lastModifiedBy>Michael Vaughn</cp:lastModifiedBy>
  <cp:revision>59</cp:revision>
  <dcterms:created xsi:type="dcterms:W3CDTF">2021-05-16T20:33:32Z</dcterms:created>
  <dcterms:modified xsi:type="dcterms:W3CDTF">2023-10-23T17:04:23Z</dcterms:modified>
</cp:coreProperties>
</file>