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66" r:id="rId3"/>
  </p:sldMasterIdLst>
  <p:notesMasterIdLst>
    <p:notesMasterId r:id="rId12"/>
  </p:notesMasterIdLst>
  <p:sldIdLst>
    <p:sldId id="257" r:id="rId4"/>
    <p:sldId id="286" r:id="rId5"/>
    <p:sldId id="287" r:id="rId6"/>
    <p:sldId id="289" r:id="rId7"/>
    <p:sldId id="290" r:id="rId8"/>
    <p:sldId id="293" r:id="rId9"/>
    <p:sldId id="294" r:id="rId10"/>
    <p:sldId id="291" r:id="rId11"/>
  </p:sldIdLst>
  <p:sldSz cx="12192000" cy="6858000"/>
  <p:notesSz cx="9144000" cy="6858000"/>
  <p:defaultTextStyle>
    <a:defPPr>
      <a:defRPr lang="en-US"/>
    </a:defPPr>
    <a:lvl1pPr marL="0" algn="l" defTabSz="9122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121" algn="l" defTabSz="9122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247" algn="l" defTabSz="9122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8376" algn="l" defTabSz="9122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4489" algn="l" defTabSz="9122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0625" algn="l" defTabSz="9122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6751" algn="l" defTabSz="9122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2879" algn="l" defTabSz="9122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8998" algn="l" defTabSz="9122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89AA769-8381-4011-922E-3C59E826A7E5}">
          <p14:sldIdLst>
            <p14:sldId id="257"/>
            <p14:sldId id="286"/>
            <p14:sldId id="287"/>
            <p14:sldId id="289"/>
            <p14:sldId id="290"/>
            <p14:sldId id="293"/>
            <p14:sldId id="294"/>
            <p14:sldId id="291"/>
          </p14:sldIdLst>
        </p14:section>
        <p14:section name="Untitled Section" id="{F778D85C-268E-4298-AB4B-1F0D56804407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D47220-E40B-400A-AA30-3399E7E9FD42}" v="1" dt="2023-04-28T14:13:10.5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Vaughn" userId="ff78c5293d025a80" providerId="LiveId" clId="{732ABAA9-F828-4650-B623-DBDCFCE5F947}"/>
    <pc:docChg chg="undo custSel addSld delSld modSld modSection">
      <pc:chgData name="Michael Vaughn" userId="ff78c5293d025a80" providerId="LiveId" clId="{732ABAA9-F828-4650-B623-DBDCFCE5F947}" dt="2023-04-27T13:02:44.775" v="2584" actId="20577"/>
      <pc:docMkLst>
        <pc:docMk/>
      </pc:docMkLst>
      <pc:sldChg chg="addSp modSp mod">
        <pc:chgData name="Michael Vaughn" userId="ff78c5293d025a80" providerId="LiveId" clId="{732ABAA9-F828-4650-B623-DBDCFCE5F947}" dt="2023-04-26T15:23:09.596" v="1009" actId="1076"/>
        <pc:sldMkLst>
          <pc:docMk/>
          <pc:sldMk cId="908719810" sldId="257"/>
        </pc:sldMkLst>
        <pc:picChg chg="add mod">
          <ac:chgData name="Michael Vaughn" userId="ff78c5293d025a80" providerId="LiveId" clId="{732ABAA9-F828-4650-B623-DBDCFCE5F947}" dt="2023-04-26T15:23:09.596" v="1009" actId="1076"/>
          <ac:picMkLst>
            <pc:docMk/>
            <pc:sldMk cId="908719810" sldId="257"/>
            <ac:picMk id="6" creationId="{0D66455B-6917-F85B-2FCC-F6BB710787FA}"/>
          </ac:picMkLst>
        </pc:picChg>
      </pc:sldChg>
      <pc:sldChg chg="modSp mod">
        <pc:chgData name="Michael Vaughn" userId="ff78c5293d025a80" providerId="LiveId" clId="{732ABAA9-F828-4650-B623-DBDCFCE5F947}" dt="2023-04-27T13:00:25.990" v="2557" actId="20577"/>
        <pc:sldMkLst>
          <pc:docMk/>
          <pc:sldMk cId="3424946432" sldId="286"/>
        </pc:sldMkLst>
        <pc:spChg chg="mod">
          <ac:chgData name="Michael Vaughn" userId="ff78c5293d025a80" providerId="LiveId" clId="{732ABAA9-F828-4650-B623-DBDCFCE5F947}" dt="2023-04-27T13:00:25.990" v="2557" actId="20577"/>
          <ac:spMkLst>
            <pc:docMk/>
            <pc:sldMk cId="3424946432" sldId="286"/>
            <ac:spMk id="2" creationId="{7D70FCAA-172F-4061-B126-4480F995501B}"/>
          </ac:spMkLst>
        </pc:spChg>
      </pc:sldChg>
      <pc:sldChg chg="modSp new mod">
        <pc:chgData name="Michael Vaughn" userId="ff78c5293d025a80" providerId="LiveId" clId="{732ABAA9-F828-4650-B623-DBDCFCE5F947}" dt="2023-04-27T13:01:03.188" v="2568" actId="20577"/>
        <pc:sldMkLst>
          <pc:docMk/>
          <pc:sldMk cId="509431356" sldId="287"/>
        </pc:sldMkLst>
        <pc:spChg chg="mod">
          <ac:chgData name="Michael Vaughn" userId="ff78c5293d025a80" providerId="LiveId" clId="{732ABAA9-F828-4650-B623-DBDCFCE5F947}" dt="2023-04-27T12:48:34.683" v="2475" actId="20577"/>
          <ac:spMkLst>
            <pc:docMk/>
            <pc:sldMk cId="509431356" sldId="287"/>
            <ac:spMk id="2" creationId="{C5CEC8B6-DD4D-2715-3C8B-D9843AC6E4D1}"/>
          </ac:spMkLst>
        </pc:spChg>
        <pc:spChg chg="mod">
          <ac:chgData name="Michael Vaughn" userId="ff78c5293d025a80" providerId="LiveId" clId="{732ABAA9-F828-4650-B623-DBDCFCE5F947}" dt="2023-04-27T13:01:03.188" v="2568" actId="20577"/>
          <ac:spMkLst>
            <pc:docMk/>
            <pc:sldMk cId="509431356" sldId="287"/>
            <ac:spMk id="3" creationId="{2458AF7C-E71A-6098-5D2C-83F06C831355}"/>
          </ac:spMkLst>
        </pc:spChg>
      </pc:sldChg>
      <pc:sldChg chg="modSp new del mod">
        <pc:chgData name="Michael Vaughn" userId="ff78c5293d025a80" providerId="LiveId" clId="{732ABAA9-F828-4650-B623-DBDCFCE5F947}" dt="2023-04-24T22:36:55.539" v="315" actId="2696"/>
        <pc:sldMkLst>
          <pc:docMk/>
          <pc:sldMk cId="3912094163" sldId="288"/>
        </pc:sldMkLst>
        <pc:spChg chg="mod">
          <ac:chgData name="Michael Vaughn" userId="ff78c5293d025a80" providerId="LiveId" clId="{732ABAA9-F828-4650-B623-DBDCFCE5F947}" dt="2023-04-24T22:02:20.014" v="313" actId="27636"/>
          <ac:spMkLst>
            <pc:docMk/>
            <pc:sldMk cId="3912094163" sldId="288"/>
            <ac:spMk id="2" creationId="{38F8939A-3E3A-DF1B-C883-9696199C2A7A}"/>
          </ac:spMkLst>
        </pc:spChg>
        <pc:spChg chg="mod">
          <ac:chgData name="Michael Vaughn" userId="ff78c5293d025a80" providerId="LiveId" clId="{732ABAA9-F828-4650-B623-DBDCFCE5F947}" dt="2023-04-24T22:01:46.591" v="284" actId="13926"/>
          <ac:spMkLst>
            <pc:docMk/>
            <pc:sldMk cId="3912094163" sldId="288"/>
            <ac:spMk id="3" creationId="{C91B5465-99EC-71EA-6362-74EE8157DAD4}"/>
          </ac:spMkLst>
        </pc:spChg>
      </pc:sldChg>
      <pc:sldChg chg="modSp new mod">
        <pc:chgData name="Michael Vaughn" userId="ff78c5293d025a80" providerId="LiveId" clId="{732ABAA9-F828-4650-B623-DBDCFCE5F947}" dt="2023-04-27T13:01:13.528" v="2569" actId="20577"/>
        <pc:sldMkLst>
          <pc:docMk/>
          <pc:sldMk cId="27104712" sldId="289"/>
        </pc:sldMkLst>
        <pc:spChg chg="mod">
          <ac:chgData name="Michael Vaughn" userId="ff78c5293d025a80" providerId="LiveId" clId="{732ABAA9-F828-4650-B623-DBDCFCE5F947}" dt="2023-04-25T21:36:09.936" v="351" actId="14100"/>
          <ac:spMkLst>
            <pc:docMk/>
            <pc:sldMk cId="27104712" sldId="289"/>
            <ac:spMk id="2" creationId="{4849C657-6650-D60F-2436-74B3A6FCFCD6}"/>
          </ac:spMkLst>
        </pc:spChg>
        <pc:spChg chg="mod">
          <ac:chgData name="Michael Vaughn" userId="ff78c5293d025a80" providerId="LiveId" clId="{732ABAA9-F828-4650-B623-DBDCFCE5F947}" dt="2023-04-27T13:01:13.528" v="2569" actId="20577"/>
          <ac:spMkLst>
            <pc:docMk/>
            <pc:sldMk cId="27104712" sldId="289"/>
            <ac:spMk id="3" creationId="{94045594-B7F1-F60A-B766-2DFB41103EB1}"/>
          </ac:spMkLst>
        </pc:spChg>
      </pc:sldChg>
      <pc:sldChg chg="modSp new mod">
        <pc:chgData name="Michael Vaughn" userId="ff78c5293d025a80" providerId="LiveId" clId="{732ABAA9-F828-4650-B623-DBDCFCE5F947}" dt="2023-04-26T16:46:56.475" v="2172" actId="20577"/>
        <pc:sldMkLst>
          <pc:docMk/>
          <pc:sldMk cId="1095437409" sldId="290"/>
        </pc:sldMkLst>
        <pc:spChg chg="mod">
          <ac:chgData name="Michael Vaughn" userId="ff78c5293d025a80" providerId="LiveId" clId="{732ABAA9-F828-4650-B623-DBDCFCE5F947}" dt="2023-04-26T15:02:14.269" v="719" actId="404"/>
          <ac:spMkLst>
            <pc:docMk/>
            <pc:sldMk cId="1095437409" sldId="290"/>
            <ac:spMk id="2" creationId="{396CF97E-DFDD-3DE2-D39D-ECF5E347A247}"/>
          </ac:spMkLst>
        </pc:spChg>
        <pc:spChg chg="mod">
          <ac:chgData name="Michael Vaughn" userId="ff78c5293d025a80" providerId="LiveId" clId="{732ABAA9-F828-4650-B623-DBDCFCE5F947}" dt="2023-04-26T16:46:56.475" v="2172" actId="20577"/>
          <ac:spMkLst>
            <pc:docMk/>
            <pc:sldMk cId="1095437409" sldId="290"/>
            <ac:spMk id="3" creationId="{2F678AB2-22E9-6061-5612-6D011F58D30E}"/>
          </ac:spMkLst>
        </pc:spChg>
      </pc:sldChg>
      <pc:sldChg chg="addSp delSp modSp new mod">
        <pc:chgData name="Michael Vaughn" userId="ff78c5293d025a80" providerId="LiveId" clId="{732ABAA9-F828-4650-B623-DBDCFCE5F947}" dt="2023-04-27T12:54:51.965" v="2555" actId="1076"/>
        <pc:sldMkLst>
          <pc:docMk/>
          <pc:sldMk cId="909035119" sldId="291"/>
        </pc:sldMkLst>
        <pc:spChg chg="del">
          <ac:chgData name="Michael Vaughn" userId="ff78c5293d025a80" providerId="LiveId" clId="{732ABAA9-F828-4650-B623-DBDCFCE5F947}" dt="2023-04-25T21:39:43.956" v="406" actId="478"/>
          <ac:spMkLst>
            <pc:docMk/>
            <pc:sldMk cId="909035119" sldId="291"/>
            <ac:spMk id="2" creationId="{1B04CBB9-D807-6D49-FCEB-9413ED45F3AD}"/>
          </ac:spMkLst>
        </pc:spChg>
        <pc:spChg chg="mod">
          <ac:chgData name="Michael Vaughn" userId="ff78c5293d025a80" providerId="LiveId" clId="{732ABAA9-F828-4650-B623-DBDCFCE5F947}" dt="2023-04-27T12:53:48.563" v="2548" actId="20577"/>
          <ac:spMkLst>
            <pc:docMk/>
            <pc:sldMk cId="909035119" sldId="291"/>
            <ac:spMk id="3" creationId="{18D208D6-DBAD-4C23-6FDB-5B6F3C7295FA}"/>
          </ac:spMkLst>
        </pc:spChg>
        <pc:spChg chg="add mod">
          <ac:chgData name="Michael Vaughn" userId="ff78c5293d025a80" providerId="LiveId" clId="{732ABAA9-F828-4650-B623-DBDCFCE5F947}" dt="2023-04-25T21:40:10.636" v="416" actId="20577"/>
          <ac:spMkLst>
            <pc:docMk/>
            <pc:sldMk cId="909035119" sldId="291"/>
            <ac:spMk id="4" creationId="{894186BC-8612-B411-CFC7-75DE4E32D619}"/>
          </ac:spMkLst>
        </pc:spChg>
        <pc:picChg chg="add del mod">
          <ac:chgData name="Michael Vaughn" userId="ff78c5293d025a80" providerId="LiveId" clId="{732ABAA9-F828-4650-B623-DBDCFCE5F947}" dt="2023-04-27T12:54:32.411" v="2549" actId="478"/>
          <ac:picMkLst>
            <pc:docMk/>
            <pc:sldMk cId="909035119" sldId="291"/>
            <ac:picMk id="5" creationId="{B9CF17B9-050E-EA4E-C91F-BDC6718AE22E}"/>
          </ac:picMkLst>
        </pc:picChg>
        <pc:picChg chg="add mod">
          <ac:chgData name="Michael Vaughn" userId="ff78c5293d025a80" providerId="LiveId" clId="{732ABAA9-F828-4650-B623-DBDCFCE5F947}" dt="2023-04-27T12:54:51.965" v="2555" actId="1076"/>
          <ac:picMkLst>
            <pc:docMk/>
            <pc:sldMk cId="909035119" sldId="291"/>
            <ac:picMk id="6" creationId="{993D12B2-9D2A-B6AC-9CFF-0BE077E39DA8}"/>
          </ac:picMkLst>
        </pc:picChg>
        <pc:picChg chg="add mod">
          <ac:chgData name="Michael Vaughn" userId="ff78c5293d025a80" providerId="LiveId" clId="{732ABAA9-F828-4650-B623-DBDCFCE5F947}" dt="2023-04-26T16:51:52.355" v="2222" actId="14100"/>
          <ac:picMkLst>
            <pc:docMk/>
            <pc:sldMk cId="909035119" sldId="291"/>
            <ac:picMk id="7" creationId="{2503DD28-2E95-E2C3-2CE9-0B99FA6712D6}"/>
          </ac:picMkLst>
        </pc:picChg>
        <pc:picChg chg="add mod">
          <ac:chgData name="Michael Vaughn" userId="ff78c5293d025a80" providerId="LiveId" clId="{732ABAA9-F828-4650-B623-DBDCFCE5F947}" dt="2023-04-26T17:01:31.581" v="2395" actId="1076"/>
          <ac:picMkLst>
            <pc:docMk/>
            <pc:sldMk cId="909035119" sldId="291"/>
            <ac:picMk id="9" creationId="{0BFC6CA1-9FB1-A8CF-0E49-EB2C1EE3BF97}"/>
          </ac:picMkLst>
        </pc:picChg>
        <pc:picChg chg="add mod">
          <ac:chgData name="Michael Vaughn" userId="ff78c5293d025a80" providerId="LiveId" clId="{732ABAA9-F828-4650-B623-DBDCFCE5F947}" dt="2023-04-26T16:51:25.801" v="2216" actId="1076"/>
          <ac:picMkLst>
            <pc:docMk/>
            <pc:sldMk cId="909035119" sldId="291"/>
            <ac:picMk id="11" creationId="{26D0CF25-495A-1514-6D5E-267F5B2681CC}"/>
          </ac:picMkLst>
        </pc:picChg>
        <pc:picChg chg="add mod">
          <ac:chgData name="Michael Vaughn" userId="ff78c5293d025a80" providerId="LiveId" clId="{732ABAA9-F828-4650-B623-DBDCFCE5F947}" dt="2023-04-26T16:51:36.271" v="2218" actId="1076"/>
          <ac:picMkLst>
            <pc:docMk/>
            <pc:sldMk cId="909035119" sldId="291"/>
            <ac:picMk id="13" creationId="{F20EF43C-0EC8-B240-C910-A904B6429D41}"/>
          </ac:picMkLst>
        </pc:picChg>
        <pc:picChg chg="add mod">
          <ac:chgData name="Michael Vaughn" userId="ff78c5293d025a80" providerId="LiveId" clId="{732ABAA9-F828-4650-B623-DBDCFCE5F947}" dt="2023-04-26T17:01:27.351" v="2394" actId="1076"/>
          <ac:picMkLst>
            <pc:docMk/>
            <pc:sldMk cId="909035119" sldId="291"/>
            <ac:picMk id="14" creationId="{07A2CA38-0F66-644B-4798-144ED8E92C13}"/>
          </ac:picMkLst>
        </pc:picChg>
      </pc:sldChg>
      <pc:sldChg chg="modSp add del mod">
        <pc:chgData name="Michael Vaughn" userId="ff78c5293d025a80" providerId="LiveId" clId="{732ABAA9-F828-4650-B623-DBDCFCE5F947}" dt="2023-04-27T12:44:31.388" v="2435" actId="2696"/>
        <pc:sldMkLst>
          <pc:docMk/>
          <pc:sldMk cId="971452576" sldId="292"/>
        </pc:sldMkLst>
        <pc:spChg chg="mod">
          <ac:chgData name="Michael Vaughn" userId="ff78c5293d025a80" providerId="LiveId" clId="{732ABAA9-F828-4650-B623-DBDCFCE5F947}" dt="2023-04-26T15:02:05.067" v="715" actId="404"/>
          <ac:spMkLst>
            <pc:docMk/>
            <pc:sldMk cId="971452576" sldId="292"/>
            <ac:spMk id="2" creationId="{4849C657-6650-D60F-2436-74B3A6FCFCD6}"/>
          </ac:spMkLst>
        </pc:spChg>
        <pc:spChg chg="mod">
          <ac:chgData name="Michael Vaughn" userId="ff78c5293d025a80" providerId="LiveId" clId="{732ABAA9-F828-4650-B623-DBDCFCE5F947}" dt="2023-04-26T15:37:41.229" v="1502" actId="6549"/>
          <ac:spMkLst>
            <pc:docMk/>
            <pc:sldMk cId="971452576" sldId="292"/>
            <ac:spMk id="3" creationId="{94045594-B7F1-F60A-B766-2DFB41103EB1}"/>
          </ac:spMkLst>
        </pc:spChg>
      </pc:sldChg>
      <pc:sldChg chg="addSp modSp new mod">
        <pc:chgData name="Michael Vaughn" userId="ff78c5293d025a80" providerId="LiveId" clId="{732ABAA9-F828-4650-B623-DBDCFCE5F947}" dt="2023-04-27T13:02:23.534" v="2580" actId="20577"/>
        <pc:sldMkLst>
          <pc:docMk/>
          <pc:sldMk cId="2124294917" sldId="293"/>
        </pc:sldMkLst>
        <pc:spChg chg="mod">
          <ac:chgData name="Michael Vaughn" userId="ff78c5293d025a80" providerId="LiveId" clId="{732ABAA9-F828-4650-B623-DBDCFCE5F947}" dt="2023-04-26T15:02:33.764" v="724" actId="404"/>
          <ac:spMkLst>
            <pc:docMk/>
            <pc:sldMk cId="2124294917" sldId="293"/>
            <ac:spMk id="2" creationId="{F0534DA3-6192-CDE6-7991-6D48BA323509}"/>
          </ac:spMkLst>
        </pc:spChg>
        <pc:spChg chg="mod">
          <ac:chgData name="Michael Vaughn" userId="ff78c5293d025a80" providerId="LiveId" clId="{732ABAA9-F828-4650-B623-DBDCFCE5F947}" dt="2023-04-27T13:02:23.534" v="2580" actId="20577"/>
          <ac:spMkLst>
            <pc:docMk/>
            <pc:sldMk cId="2124294917" sldId="293"/>
            <ac:spMk id="3" creationId="{9B7BEE7D-64D4-A11B-8376-B72ED200D473}"/>
          </ac:spMkLst>
        </pc:spChg>
        <pc:picChg chg="add mod">
          <ac:chgData name="Michael Vaughn" userId="ff78c5293d025a80" providerId="LiveId" clId="{732ABAA9-F828-4650-B623-DBDCFCE5F947}" dt="2023-04-26T16:38:20.599" v="2037" actId="1076"/>
          <ac:picMkLst>
            <pc:docMk/>
            <pc:sldMk cId="2124294917" sldId="293"/>
            <ac:picMk id="5" creationId="{188CC2DA-27FB-F812-3DF4-9D7DD87E06FC}"/>
          </ac:picMkLst>
        </pc:picChg>
      </pc:sldChg>
      <pc:sldChg chg="addSp delSp modSp new mod">
        <pc:chgData name="Michael Vaughn" userId="ff78c5293d025a80" providerId="LiveId" clId="{732ABAA9-F828-4650-B623-DBDCFCE5F947}" dt="2023-04-27T13:02:44.775" v="2584" actId="20577"/>
        <pc:sldMkLst>
          <pc:docMk/>
          <pc:sldMk cId="722829370" sldId="294"/>
        </pc:sldMkLst>
        <pc:spChg chg="mod">
          <ac:chgData name="Michael Vaughn" userId="ff78c5293d025a80" providerId="LiveId" clId="{732ABAA9-F828-4650-B623-DBDCFCE5F947}" dt="2023-04-26T15:02:45.561" v="729" actId="404"/>
          <ac:spMkLst>
            <pc:docMk/>
            <pc:sldMk cId="722829370" sldId="294"/>
            <ac:spMk id="2" creationId="{5600143C-E7D6-BE8D-665A-9796776CB6B6}"/>
          </ac:spMkLst>
        </pc:spChg>
        <pc:spChg chg="add mod">
          <ac:chgData name="Michael Vaughn" userId="ff78c5293d025a80" providerId="LiveId" clId="{732ABAA9-F828-4650-B623-DBDCFCE5F947}" dt="2023-04-27T13:02:44.775" v="2584" actId="20577"/>
          <ac:spMkLst>
            <pc:docMk/>
            <pc:sldMk cId="722829370" sldId="294"/>
            <ac:spMk id="3" creationId="{C0DE1469-F7BD-81B2-209B-31D779B24457}"/>
          </ac:spMkLst>
        </pc:spChg>
        <pc:spChg chg="del">
          <ac:chgData name="Michael Vaughn" userId="ff78c5293d025a80" providerId="LiveId" clId="{732ABAA9-F828-4650-B623-DBDCFCE5F947}" dt="2023-04-25T21:39:32.198" v="405" actId="478"/>
          <ac:spMkLst>
            <pc:docMk/>
            <pc:sldMk cId="722829370" sldId="294"/>
            <ac:spMk id="3" creationId="{EC2DEECC-AF23-BA68-1338-13FAA7D473FA}"/>
          </ac:spMkLst>
        </pc:spChg>
        <pc:picChg chg="add mod">
          <ac:chgData name="Michael Vaughn" userId="ff78c5293d025a80" providerId="LiveId" clId="{732ABAA9-F828-4650-B623-DBDCFCE5F947}" dt="2023-04-26T17:00:41.642" v="2387" actId="1076"/>
          <ac:picMkLst>
            <pc:docMk/>
            <pc:sldMk cId="722829370" sldId="294"/>
            <ac:picMk id="4" creationId="{16816D8D-2A15-6065-FD0F-14057834773C}"/>
          </ac:picMkLst>
        </pc:picChg>
      </pc:sldChg>
    </pc:docChg>
  </pc:docChgLst>
  <pc:docChgLst>
    <pc:chgData name="Michael Vaughn" userId="ff78c5293d025a80" providerId="LiveId" clId="{D1D47220-E40B-400A-AA30-3399E7E9FD42}"/>
    <pc:docChg chg="modNotesMaster">
      <pc:chgData name="Michael Vaughn" userId="ff78c5293d025a80" providerId="LiveId" clId="{D1D47220-E40B-400A-AA30-3399E7E9FD42}" dt="2023-04-28T14:13:10.590" v="0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C48A7-6739-44FF-9DD3-AD0B97BDAA7A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7D87D-C66C-42C6-BA18-390279DF2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71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0962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5CE50-E085-4916-A3AC-9735AD055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9BB548-6BED-413F-B304-6C5F362C8E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20C82-FD70-4F03-88CF-746444498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0BE5A-0D3E-4D02-9EDE-F8E44E8CA7E6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BE291-A7F2-456D-B25B-EB7F26F45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EA813-AB91-488E-8593-8AF97F8EA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0DC56-D85F-477A-8474-BEB645F41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67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BodyText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579212" y="1597688"/>
            <a:ext cx="9057855" cy="45476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765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5CE50-E085-4916-A3AC-9735AD055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9BB548-6BED-413F-B304-6C5F362C8E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20C82-FD70-4F03-88CF-746444498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0BE5A-0D3E-4D02-9EDE-F8E44E8CA7E6}" type="datetimeFigureOut">
              <a:rPr lang="en-US" smtClean="0"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BE291-A7F2-456D-B25B-EB7F26F45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EA813-AB91-488E-8593-8AF97F8EA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0DC56-D85F-477A-8474-BEB645F41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80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BodyText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579212" y="1597688"/>
            <a:ext cx="9057855" cy="45476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1932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heme" Target="../theme/theme2.xml"/><Relationship Id="rId7" Type="http://schemas.microsoft.com/office/2007/relationships/hdphoto" Target="../media/hdphoto2.wdp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tags" Target="../tags/tag2.xml"/><Relationship Id="rId4" Type="http://schemas.openxmlformats.org/officeDocument/2006/relationships/tags" Target="../tags/tag1.xml"/><Relationship Id="rId9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.xml"/><Relationship Id="rId7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A9308571-8CE4-4720-8ECB-08B69A0F50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92" b="94278" l="8654" r="90962">
                        <a14:foregroundMark x1="8846" y1="30299" x2="8846" y2="30559"/>
                        <a14:foregroundMark x1="38269" y1="7152" x2="38269" y2="7152"/>
                        <a14:foregroundMark x1="90962" y1="29259" x2="90962" y2="29259"/>
                        <a14:foregroundMark x1="90769" y1="29909" x2="90769" y2="29909"/>
                        <a14:foregroundMark x1="90192" y1="29389" x2="78783" y2="30463"/>
                        <a14:foregroundMark x1="37462" y1="94278" x2="38077" y2="94278"/>
                        <a14:backgroundMark x1="15769" y1="11443" x2="20000" y2="14304"/>
                        <a14:backgroundMark x1="61346" y1="82315" x2="61346" y2="83355"/>
                        <a14:backgroundMark x1="61538" y1="85696" x2="61538" y2="85956"/>
                        <a14:backgroundMark x1="37115" y1="94538" x2="37115" y2="94538"/>
                        <a14:backgroundMark x1="36731" y1="94278" x2="37308" y2="94408"/>
                        <a14:backgroundMark x1="58654" y1="60598" x2="60000" y2="63849"/>
                        <a14:backgroundMark x1="73269" y1="30689" x2="79038" y2="30169"/>
                        <a14:backgroundMark x1="25192" y1="30689" x2="25769" y2="30819"/>
                        <a14:backgroundMark x1="72885" y1="48765" x2="73654" y2="48895"/>
                        <a14:backgroundMark x1="59231" y1="63589" x2="59615" y2="63979"/>
                        <a14:backgroundMark x1="26154" y1="49285" x2="25769" y2="49675"/>
                        <a14:backgroundMark x1="25962" y1="48895" x2="25962" y2="48895"/>
                        <a14:backgroundMark x1="59423" y1="19376" x2="59423" y2="19376"/>
                        <a14:backgroundMark x1="91538" y1="29389" x2="91538" y2="29389"/>
                        <a14:backgroundMark x1="90962" y1="29389" x2="90962" y2="29389"/>
                        <a14:backgroundMark x1="90962" y1="29129" x2="90962" y2="29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917" y="1829725"/>
            <a:ext cx="2160165" cy="319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5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830198" y="0"/>
            <a:ext cx="2120537" cy="6858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47000">
                <a:schemeClr val="accent1"/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gray">
          <a:xfrm>
            <a:off x="10837572" y="6430306"/>
            <a:ext cx="761874" cy="21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r" defTabSz="1189010" eaLnBrk="0" hangingPunct="0"/>
            <a:fld id="{2306E996-13B1-4F09-8F6B-3AC86B81501F}" type="slidenum">
              <a:rPr lang="en-GB" sz="1397">
                <a:solidFill>
                  <a:srgbClr val="FFFFFF">
                    <a:lumMod val="50000"/>
                  </a:srgbClr>
                </a:solidFill>
                <a:ea typeface="ＭＳ Ｐゴシック" pitchFamily="34" charset="-128"/>
                <a:cs typeface="Arial" charset="0"/>
              </a:rPr>
              <a:pPr algn="r" defTabSz="1189010" eaLnBrk="0" hangingPunct="0"/>
              <a:t>‹#›</a:t>
            </a:fld>
            <a:endParaRPr lang="en-GB" sz="1397" dirty="0">
              <a:solidFill>
                <a:srgbClr val="FFFFFF">
                  <a:lumMod val="50000"/>
                </a:srgbClr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14" name="Title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79212" y="592616"/>
            <a:ext cx="9057855" cy="691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596840" y="-1"/>
            <a:ext cx="233358" cy="6858001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flipH="1">
            <a:off x="11950735" y="0"/>
            <a:ext cx="233358" cy="6858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5400000">
            <a:off x="4681740" y="-3426083"/>
            <a:ext cx="233358" cy="9596841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1531070"/>
            <a:ext cx="9637067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53" b="96529" l="3306" r="97273">
                        <a14:foregroundMark x1="28017" y1="28926" x2="28017" y2="28926"/>
                        <a14:foregroundMark x1="22562" y1="38182" x2="22562" y2="38182"/>
                        <a14:foregroundMark x1="22562" y1="38182" x2="18512" y2="40579"/>
                        <a14:foregroundMark x1="37273" y1="22231" x2="40744" y2="16942"/>
                        <a14:foregroundMark x1="58926" y1="80579" x2="78264" y2="60826"/>
                        <a14:foregroundMark x1="45124" y1="46446" x2="45124" y2="46446"/>
                        <a14:foregroundMark x1="45124" y1="46446" x2="51240" y2="47438"/>
                        <a14:foregroundMark x1="62727" y1="53306" x2="62727" y2="53306"/>
                        <a14:foregroundMark x1="62727" y1="53306" x2="60331" y2="54711"/>
                        <a14:foregroundMark x1="58843" y1="54215" x2="54050" y2="58347"/>
                        <a14:foregroundMark x1="51240" y1="52893" x2="51240" y2="54050"/>
                        <a14:foregroundMark x1="50000" y1="52727" x2="50000" y2="54132"/>
                        <a14:foregroundMark x1="48678" y1="52645" x2="48926" y2="53802"/>
                        <a14:foregroundMark x1="47273" y1="52727" x2="47438" y2="53802"/>
                        <a14:foregroundMark x1="52645" y1="52645" x2="52645" y2="54050"/>
                        <a14:foregroundMark x1="47190" y1="55207" x2="52727" y2="55289"/>
                        <a14:foregroundMark x1="41074" y1="54050" x2="46364" y2="57851"/>
                        <a14:foregroundMark x1="46364" y1="57851" x2="46364" y2="57851"/>
                        <a14:foregroundMark x1="53967" y1="63967" x2="59339" y2="68347"/>
                        <a14:foregroundMark x1="46033" y1="64380" x2="41157" y2="68017"/>
                        <a14:foregroundMark x1="42397" y1="69752" x2="44132" y2="70909"/>
                        <a14:foregroundMark x1="47355" y1="69174" x2="47603" y2="57025"/>
                        <a14:foregroundMark x1="48512" y1="56529" x2="48678" y2="69256"/>
                        <a14:foregroundMark x1="50165" y1="56364" x2="49917" y2="73223"/>
                        <a14:foregroundMark x1="51240" y1="56116" x2="51074" y2="73884"/>
                        <a14:foregroundMark x1="47769" y1="73388" x2="47686" y2="705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628" y="270089"/>
            <a:ext cx="2227678" cy="2227678"/>
          </a:xfrm>
          <a:prstGeom prst="rect">
            <a:avLst/>
          </a:prstGeom>
        </p:spPr>
      </p:pic>
      <p:sp>
        <p:nvSpPr>
          <p:cNvPr id="15" name="BodyText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579212" y="1597688"/>
            <a:ext cx="9057855" cy="45476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7" name="Picture 16" descr="A picture containing diagram&#10;&#10;Description automatically generated">
            <a:extLst>
              <a:ext uri="{FF2B5EF4-FFF2-40B4-BE49-F238E27FC236}">
                <a16:creationId xmlns:a16="http://schemas.microsoft.com/office/drawing/2014/main" id="{14B56319-B568-411D-A9D4-CCE4F9A79E4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892" b="94278" l="8654" r="90962">
                        <a14:foregroundMark x1="8846" y1="30299" x2="8846" y2="30559"/>
                        <a14:foregroundMark x1="38269" y1="7152" x2="38269" y2="7152"/>
                        <a14:foregroundMark x1="90962" y1="29259" x2="90962" y2="29259"/>
                        <a14:foregroundMark x1="90769" y1="29909" x2="90769" y2="29909"/>
                        <a14:foregroundMark x1="90192" y1="29389" x2="78783" y2="30463"/>
                        <a14:foregroundMark x1="37462" y1="94278" x2="38077" y2="94278"/>
                        <a14:backgroundMark x1="15769" y1="11443" x2="20000" y2="14304"/>
                        <a14:backgroundMark x1="61346" y1="82315" x2="61346" y2="83355"/>
                        <a14:backgroundMark x1="61538" y1="85696" x2="61538" y2="85956"/>
                        <a14:backgroundMark x1="37115" y1="94538" x2="37115" y2="94538"/>
                        <a14:backgroundMark x1="36731" y1="94278" x2="37308" y2="94408"/>
                        <a14:backgroundMark x1="58654" y1="60598" x2="60000" y2="63849"/>
                        <a14:backgroundMark x1="73269" y1="30689" x2="79038" y2="30169"/>
                        <a14:backgroundMark x1="25192" y1="30689" x2="25769" y2="30819"/>
                        <a14:backgroundMark x1="72885" y1="48765" x2="73654" y2="48895"/>
                        <a14:backgroundMark x1="59231" y1="63589" x2="59615" y2="63979"/>
                        <a14:backgroundMark x1="26154" y1="49285" x2="25769" y2="49675"/>
                        <a14:backgroundMark x1="25962" y1="48895" x2="25962" y2="48895"/>
                        <a14:backgroundMark x1="59423" y1="19376" x2="59423" y2="19376"/>
                        <a14:backgroundMark x1="91538" y1="29389" x2="91538" y2="29389"/>
                        <a14:backgroundMark x1="90962" y1="29389" x2="90962" y2="29389"/>
                        <a14:backgroundMark x1="90962" y1="29129" x2="90962" y2="29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278" y="3231756"/>
            <a:ext cx="2160165" cy="319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84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hf sldNum="0" hdr="0" ftr="0" dt="0"/>
  <p:txStyles>
    <p:titleStyle>
      <a:lvl1pPr algn="l" defTabSz="1189010" rtl="0" eaLnBrk="1" latinLnBrk="0" hangingPunct="1">
        <a:lnSpc>
          <a:spcPct val="100000"/>
        </a:lnSpc>
        <a:spcBef>
          <a:spcPct val="0"/>
        </a:spcBef>
        <a:buNone/>
        <a:defRPr sz="2539" b="1" kern="1200" cap="all" spc="10" baseline="0">
          <a:solidFill>
            <a:schemeClr val="accent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62143" indent="-262143" algn="l" defTabSz="1189010" rtl="0" eaLnBrk="1" latinLnBrk="0" hangingPunct="1">
        <a:spcBef>
          <a:spcPts val="1828"/>
        </a:spcBef>
        <a:buClr>
          <a:schemeClr val="accent2"/>
        </a:buClr>
        <a:buFont typeface="Arial" pitchFamily="34" charset="0"/>
        <a:buChar char="•"/>
        <a:defRPr sz="2285" kern="120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660040" indent="-365141" algn="l" defTabSz="1189010" rtl="0" eaLnBrk="1" latinLnBrk="0" hangingPunct="1">
        <a:spcBef>
          <a:spcPts val="653"/>
        </a:spcBef>
        <a:buClr>
          <a:schemeClr val="accent2"/>
        </a:buClr>
        <a:buFont typeface="Arial" pitchFamily="34" charset="0"/>
        <a:buChar char="–"/>
        <a:defRPr sz="2285" kern="120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894098" indent="-229365" algn="l" defTabSz="1189010" rtl="0" eaLnBrk="1" latinLnBrk="0" hangingPunct="1">
        <a:spcBef>
          <a:spcPts val="653"/>
        </a:spcBef>
        <a:buClr>
          <a:schemeClr val="accent2"/>
        </a:buClr>
        <a:buFont typeface="Arial" pitchFamily="34" charset="0"/>
        <a:buChar char="-"/>
        <a:defRPr sz="2285" kern="120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123470" indent="-229365" algn="l" defTabSz="1189010" rtl="0" eaLnBrk="1" latinLnBrk="0" hangingPunct="1">
        <a:spcBef>
          <a:spcPts val="653"/>
        </a:spcBef>
        <a:buClr>
          <a:schemeClr val="accent2"/>
        </a:buClr>
        <a:buFont typeface="Arial" pitchFamily="34" charset="0"/>
        <a:buChar char="-"/>
        <a:defRPr sz="2285" kern="120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1352846" indent="-224695" algn="l" defTabSz="1189010" rtl="0" eaLnBrk="1" latinLnBrk="0" hangingPunct="1">
        <a:spcBef>
          <a:spcPts val="653"/>
        </a:spcBef>
        <a:buClr>
          <a:schemeClr val="accent2"/>
        </a:buClr>
        <a:buFont typeface="Arial" pitchFamily="34" charset="0"/>
        <a:buChar char="-"/>
        <a:defRPr sz="2285" kern="120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3269782" indent="-297251" algn="l" defTabSz="1189010" rtl="0" eaLnBrk="1" latinLnBrk="0" hangingPunct="1">
        <a:spcBef>
          <a:spcPct val="20000"/>
        </a:spcBef>
        <a:buFont typeface="Arial" pitchFamily="34" charset="0"/>
        <a:buChar char="•"/>
        <a:defRPr sz="2539" kern="1200">
          <a:solidFill>
            <a:schemeClr val="tx1"/>
          </a:solidFill>
          <a:latin typeface="+mn-lt"/>
          <a:ea typeface="+mn-ea"/>
          <a:cs typeface="+mn-cs"/>
        </a:defRPr>
      </a:lvl6pPr>
      <a:lvl7pPr marL="3864273" indent="-297251" algn="l" defTabSz="1189010" rtl="0" eaLnBrk="1" latinLnBrk="0" hangingPunct="1">
        <a:spcBef>
          <a:spcPct val="20000"/>
        </a:spcBef>
        <a:buFont typeface="Arial" pitchFamily="34" charset="0"/>
        <a:buChar char="•"/>
        <a:defRPr sz="2539" kern="1200">
          <a:solidFill>
            <a:schemeClr val="tx1"/>
          </a:solidFill>
          <a:latin typeface="+mn-lt"/>
          <a:ea typeface="+mn-ea"/>
          <a:cs typeface="+mn-cs"/>
        </a:defRPr>
      </a:lvl7pPr>
      <a:lvl8pPr marL="4458779" indent="-297251" algn="l" defTabSz="1189010" rtl="0" eaLnBrk="1" latinLnBrk="0" hangingPunct="1">
        <a:spcBef>
          <a:spcPct val="20000"/>
        </a:spcBef>
        <a:buFont typeface="Arial" pitchFamily="34" charset="0"/>
        <a:buChar char="•"/>
        <a:defRPr sz="2539" kern="1200">
          <a:solidFill>
            <a:schemeClr val="tx1"/>
          </a:solidFill>
          <a:latin typeface="+mn-lt"/>
          <a:ea typeface="+mn-ea"/>
          <a:cs typeface="+mn-cs"/>
        </a:defRPr>
      </a:lvl8pPr>
      <a:lvl9pPr marL="5053280" indent="-297251" algn="l" defTabSz="1189010" rtl="0" eaLnBrk="1" latinLnBrk="0" hangingPunct="1">
        <a:spcBef>
          <a:spcPct val="20000"/>
        </a:spcBef>
        <a:buFont typeface="Arial" pitchFamily="34" charset="0"/>
        <a:buChar char="•"/>
        <a:defRPr sz="253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9010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1pPr>
      <a:lvl2pPr marL="594505" algn="l" defTabSz="1189010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2pPr>
      <a:lvl3pPr marL="1189010" algn="l" defTabSz="1189010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3pPr>
      <a:lvl4pPr marL="1783510" algn="l" defTabSz="1189010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4pPr>
      <a:lvl5pPr marL="2378018" algn="l" defTabSz="1189010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5pPr>
      <a:lvl6pPr marL="2972526" algn="l" defTabSz="1189010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6pPr>
      <a:lvl7pPr marL="3567029" algn="l" defTabSz="1189010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7pPr>
      <a:lvl8pPr marL="4161528" algn="l" defTabSz="1189010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8pPr>
      <a:lvl9pPr marL="4756033" algn="l" defTabSz="1189010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9830198" y="0"/>
            <a:ext cx="2120537" cy="6858000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47000">
                <a:schemeClr val="accent1"/>
              </a:gs>
              <a:gs pos="100000">
                <a:schemeClr val="tx2">
                  <a:lumMod val="50000"/>
                </a:schemeClr>
              </a:gs>
            </a:gsLst>
            <a:lin ang="54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gray">
          <a:xfrm>
            <a:off x="10837572" y="6430306"/>
            <a:ext cx="761874" cy="21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7A6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algn="r" defTabSz="1189010" eaLnBrk="0" hangingPunct="0"/>
            <a:fld id="{2306E996-13B1-4F09-8F6B-3AC86B81501F}" type="slidenum">
              <a:rPr lang="en-GB" sz="1397">
                <a:solidFill>
                  <a:srgbClr val="FFFFFF">
                    <a:lumMod val="50000"/>
                  </a:srgbClr>
                </a:solidFill>
                <a:ea typeface="ＭＳ Ｐゴシック" pitchFamily="34" charset="-128"/>
                <a:cs typeface="Arial" charset="0"/>
              </a:rPr>
              <a:pPr algn="r" defTabSz="1189010" eaLnBrk="0" hangingPunct="0"/>
              <a:t>‹#›</a:t>
            </a:fld>
            <a:endParaRPr lang="en-GB" sz="1397" dirty="0">
              <a:solidFill>
                <a:srgbClr val="FFFFFF">
                  <a:lumMod val="50000"/>
                </a:srgbClr>
              </a:solidFill>
              <a:ea typeface="ＭＳ Ｐゴシック" pitchFamily="34" charset="-128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7" b="98584" l="1538" r="990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359" y="3637356"/>
            <a:ext cx="1484215" cy="2580251"/>
          </a:xfrm>
          <a:prstGeom prst="rect">
            <a:avLst/>
          </a:prstGeom>
        </p:spPr>
      </p:pic>
      <p:sp>
        <p:nvSpPr>
          <p:cNvPr id="14" name="Title"/>
          <p:cNvSpPr>
            <a:spLocks noGrp="1"/>
          </p:cNvSpPr>
          <p:nvPr userDrawn="1">
            <p:ph type="title"/>
            <p:custDataLst>
              <p:tags r:id="rId3"/>
            </p:custDataLst>
          </p:nvPr>
        </p:nvSpPr>
        <p:spPr>
          <a:xfrm>
            <a:off x="579212" y="592616"/>
            <a:ext cx="9057855" cy="691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9596840" y="-1"/>
            <a:ext cx="233358" cy="6858001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 flipH="1">
            <a:off x="11950735" y="0"/>
            <a:ext cx="233358" cy="68580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 rot="5400000">
            <a:off x="4681740" y="-3426083"/>
            <a:ext cx="233358" cy="9596841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0" y="1531070"/>
            <a:ext cx="9637067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53" b="96529" l="3306" r="97273">
                        <a14:foregroundMark x1="28017" y1="28926" x2="28017" y2="28926"/>
                        <a14:foregroundMark x1="22562" y1="38182" x2="22562" y2="38182"/>
                        <a14:foregroundMark x1="22562" y1="38182" x2="18512" y2="40579"/>
                        <a14:foregroundMark x1="37273" y1="22231" x2="40744" y2="16942"/>
                        <a14:foregroundMark x1="58926" y1="80579" x2="78264" y2="60826"/>
                        <a14:foregroundMark x1="45124" y1="46446" x2="45124" y2="46446"/>
                        <a14:foregroundMark x1="45124" y1="46446" x2="51240" y2="47438"/>
                        <a14:foregroundMark x1="62727" y1="53306" x2="62727" y2="53306"/>
                        <a14:foregroundMark x1="62727" y1="53306" x2="60331" y2="54711"/>
                        <a14:foregroundMark x1="58843" y1="54215" x2="54050" y2="58347"/>
                        <a14:foregroundMark x1="51240" y1="52893" x2="51240" y2="54050"/>
                        <a14:foregroundMark x1="50000" y1="52727" x2="50000" y2="54132"/>
                        <a14:foregroundMark x1="48678" y1="52645" x2="48926" y2="53802"/>
                        <a14:foregroundMark x1="47273" y1="52727" x2="47438" y2="53802"/>
                        <a14:foregroundMark x1="52645" y1="52645" x2="52645" y2="54050"/>
                        <a14:foregroundMark x1="47190" y1="55207" x2="52727" y2="55289"/>
                        <a14:foregroundMark x1="41074" y1="54050" x2="46364" y2="57851"/>
                        <a14:foregroundMark x1="46364" y1="57851" x2="46364" y2="57851"/>
                        <a14:foregroundMark x1="53967" y1="63967" x2="59339" y2="68347"/>
                        <a14:foregroundMark x1="46033" y1="64380" x2="41157" y2="68017"/>
                        <a14:foregroundMark x1="42397" y1="69752" x2="44132" y2="70909"/>
                        <a14:foregroundMark x1="47355" y1="69174" x2="47603" y2="57025"/>
                        <a14:foregroundMark x1="48512" y1="56529" x2="48678" y2="69256"/>
                        <a14:foregroundMark x1="50165" y1="56364" x2="49917" y2="73223"/>
                        <a14:foregroundMark x1="51240" y1="56116" x2="51074" y2="73884"/>
                        <a14:foregroundMark x1="47769" y1="73388" x2="47686" y2="705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628" y="270089"/>
            <a:ext cx="2227678" cy="2227678"/>
          </a:xfrm>
          <a:prstGeom prst="rect">
            <a:avLst/>
          </a:prstGeom>
        </p:spPr>
      </p:pic>
      <p:sp>
        <p:nvSpPr>
          <p:cNvPr id="15" name="BodyText"/>
          <p:cNvSpPr>
            <a:spLocks noGrp="1"/>
          </p:cNvSpPr>
          <p:nvPr userDrawn="1">
            <p:ph type="body" idx="1"/>
            <p:custDataLst>
              <p:tags r:id="rId4"/>
            </p:custDataLst>
          </p:nvPr>
        </p:nvSpPr>
        <p:spPr>
          <a:xfrm>
            <a:off x="579212" y="1597688"/>
            <a:ext cx="9057855" cy="45476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51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sldNum="0" hdr="0" ftr="0" dt="0"/>
  <p:txStyles>
    <p:titleStyle>
      <a:lvl1pPr algn="l" defTabSz="1189010" rtl="0" eaLnBrk="1" latinLnBrk="0" hangingPunct="1">
        <a:lnSpc>
          <a:spcPct val="100000"/>
        </a:lnSpc>
        <a:spcBef>
          <a:spcPct val="0"/>
        </a:spcBef>
        <a:buNone/>
        <a:defRPr sz="2539" b="1" kern="1200" cap="all" spc="10" baseline="0">
          <a:solidFill>
            <a:schemeClr val="accent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62143" indent="-262143" algn="l" defTabSz="1189010" rtl="0" eaLnBrk="1" latinLnBrk="0" hangingPunct="1">
        <a:spcBef>
          <a:spcPts val="1828"/>
        </a:spcBef>
        <a:buClr>
          <a:schemeClr val="accent2"/>
        </a:buClr>
        <a:buFont typeface="Arial" pitchFamily="34" charset="0"/>
        <a:buChar char="•"/>
        <a:defRPr sz="2285" kern="120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660040" indent="-365141" algn="l" defTabSz="1189010" rtl="0" eaLnBrk="1" latinLnBrk="0" hangingPunct="1">
        <a:spcBef>
          <a:spcPts val="653"/>
        </a:spcBef>
        <a:buClr>
          <a:schemeClr val="accent2"/>
        </a:buClr>
        <a:buFont typeface="Arial" pitchFamily="34" charset="0"/>
        <a:buChar char="–"/>
        <a:defRPr sz="2285" kern="120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894098" indent="-229365" algn="l" defTabSz="1189010" rtl="0" eaLnBrk="1" latinLnBrk="0" hangingPunct="1">
        <a:spcBef>
          <a:spcPts val="653"/>
        </a:spcBef>
        <a:buClr>
          <a:schemeClr val="accent2"/>
        </a:buClr>
        <a:buFont typeface="Arial" pitchFamily="34" charset="0"/>
        <a:buChar char="-"/>
        <a:defRPr sz="2285" kern="120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123470" indent="-229365" algn="l" defTabSz="1189010" rtl="0" eaLnBrk="1" latinLnBrk="0" hangingPunct="1">
        <a:spcBef>
          <a:spcPts val="653"/>
        </a:spcBef>
        <a:buClr>
          <a:schemeClr val="accent2"/>
        </a:buClr>
        <a:buFont typeface="Arial" pitchFamily="34" charset="0"/>
        <a:buChar char="-"/>
        <a:defRPr sz="2285" kern="120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1352846" indent="-224695" algn="l" defTabSz="1189010" rtl="0" eaLnBrk="1" latinLnBrk="0" hangingPunct="1">
        <a:spcBef>
          <a:spcPts val="653"/>
        </a:spcBef>
        <a:buClr>
          <a:schemeClr val="accent2"/>
        </a:buClr>
        <a:buFont typeface="Arial" pitchFamily="34" charset="0"/>
        <a:buChar char="-"/>
        <a:defRPr sz="2285" kern="1200">
          <a:solidFill>
            <a:schemeClr val="bg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3269782" indent="-297251" algn="l" defTabSz="1189010" rtl="0" eaLnBrk="1" latinLnBrk="0" hangingPunct="1">
        <a:spcBef>
          <a:spcPct val="20000"/>
        </a:spcBef>
        <a:buFont typeface="Arial" pitchFamily="34" charset="0"/>
        <a:buChar char="•"/>
        <a:defRPr sz="2539" kern="1200">
          <a:solidFill>
            <a:schemeClr val="tx1"/>
          </a:solidFill>
          <a:latin typeface="+mn-lt"/>
          <a:ea typeface="+mn-ea"/>
          <a:cs typeface="+mn-cs"/>
        </a:defRPr>
      </a:lvl6pPr>
      <a:lvl7pPr marL="3864273" indent="-297251" algn="l" defTabSz="1189010" rtl="0" eaLnBrk="1" latinLnBrk="0" hangingPunct="1">
        <a:spcBef>
          <a:spcPct val="20000"/>
        </a:spcBef>
        <a:buFont typeface="Arial" pitchFamily="34" charset="0"/>
        <a:buChar char="•"/>
        <a:defRPr sz="2539" kern="1200">
          <a:solidFill>
            <a:schemeClr val="tx1"/>
          </a:solidFill>
          <a:latin typeface="+mn-lt"/>
          <a:ea typeface="+mn-ea"/>
          <a:cs typeface="+mn-cs"/>
        </a:defRPr>
      </a:lvl7pPr>
      <a:lvl8pPr marL="4458779" indent="-297251" algn="l" defTabSz="1189010" rtl="0" eaLnBrk="1" latinLnBrk="0" hangingPunct="1">
        <a:spcBef>
          <a:spcPct val="20000"/>
        </a:spcBef>
        <a:buFont typeface="Arial" pitchFamily="34" charset="0"/>
        <a:buChar char="•"/>
        <a:defRPr sz="2539" kern="1200">
          <a:solidFill>
            <a:schemeClr val="tx1"/>
          </a:solidFill>
          <a:latin typeface="+mn-lt"/>
          <a:ea typeface="+mn-ea"/>
          <a:cs typeface="+mn-cs"/>
        </a:defRPr>
      </a:lvl8pPr>
      <a:lvl9pPr marL="5053280" indent="-297251" algn="l" defTabSz="1189010" rtl="0" eaLnBrk="1" latinLnBrk="0" hangingPunct="1">
        <a:spcBef>
          <a:spcPct val="20000"/>
        </a:spcBef>
        <a:buFont typeface="Arial" pitchFamily="34" charset="0"/>
        <a:buChar char="•"/>
        <a:defRPr sz="253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89010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1pPr>
      <a:lvl2pPr marL="594505" algn="l" defTabSz="1189010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2pPr>
      <a:lvl3pPr marL="1189010" algn="l" defTabSz="1189010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3pPr>
      <a:lvl4pPr marL="1783510" algn="l" defTabSz="1189010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4pPr>
      <a:lvl5pPr marL="2378018" algn="l" defTabSz="1189010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5pPr>
      <a:lvl6pPr marL="2972526" algn="l" defTabSz="1189010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6pPr>
      <a:lvl7pPr marL="3567029" algn="l" defTabSz="1189010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7pPr>
      <a:lvl8pPr marL="4161528" algn="l" defTabSz="1189010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8pPr>
      <a:lvl9pPr marL="4756033" algn="l" defTabSz="1189010" rtl="0" eaLnBrk="1" latinLnBrk="0" hangingPunct="1">
        <a:defRPr sz="22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www.kofc.org/en/resources/officers/officers.pdf" TargetMode="Externa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hyperlink" Target="https://www.kofc.org/en/resources/membership/fraternal-leader-success-planner5033.pd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lp.constantcontactpages.com/su/numgTSV/FLA?source_id=e366bade-3ca4-4e86-9135-9d7b39c56068&amp;source_type=em&amp;c=kIT5miF8P-EozkAU2EVTULK9mNODYsrCYcYbXQ1VvRA8HvpH_M1lIw==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s://conta.cc/40y0kbK" TargetMode="External"/><Relationship Id="rId10" Type="http://schemas.openxmlformats.org/officeDocument/2006/relationships/image" Target="../media/image10.png"/><Relationship Id="rId4" Type="http://schemas.openxmlformats.org/officeDocument/2006/relationships/hyperlink" Target="https://nebraskakofc.org/resources/financial-secretary-resources.html" TargetMode="Externa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4F8B363-27CC-4BC3-A8EA-1A8C5D7089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775" y="1815547"/>
            <a:ext cx="9117495" cy="4505739"/>
          </a:xfrm>
        </p:spPr>
        <p:txBody>
          <a:bodyPr/>
          <a:lstStyle/>
          <a:p>
            <a:endParaRPr lang="en-US" sz="6000" b="1" cap="all" spc="10" dirty="0">
              <a:solidFill>
                <a:schemeClr val="accent2"/>
              </a:solidFill>
              <a:ea typeface="+mj-ea"/>
            </a:endParaRPr>
          </a:p>
          <a:p>
            <a:endParaRPr lang="en-US" sz="4400" b="1" cap="all" spc="10" dirty="0">
              <a:solidFill>
                <a:schemeClr val="accent2"/>
              </a:solidFill>
              <a:ea typeface="+mj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A1DA32-FF00-4C5F-A904-0C87BF8B074C}"/>
              </a:ext>
            </a:extLst>
          </p:cNvPr>
          <p:cNvSpPr txBox="1"/>
          <p:nvPr/>
        </p:nvSpPr>
        <p:spPr>
          <a:xfrm>
            <a:off x="145776" y="168813"/>
            <a:ext cx="9392120" cy="914400"/>
          </a:xfrm>
          <a:prstGeom prst="rect">
            <a:avLst/>
          </a:prstGeom>
          <a:gradFill>
            <a:gsLst>
              <a:gs pos="84000">
                <a:schemeClr val="bg1"/>
              </a:gs>
              <a:gs pos="36000">
                <a:schemeClr val="bg1"/>
              </a:gs>
              <a:gs pos="100000">
                <a:schemeClr val="bg1"/>
              </a:gs>
            </a:gsLst>
            <a:lin ang="0" scaled="1"/>
          </a:gradFill>
          <a:effectLst>
            <a:glow rad="63500">
              <a:schemeClr val="bg1">
                <a:alpha val="93000"/>
              </a:schemeClr>
            </a:glow>
            <a:reflection endPos="0" dist="50800" dir="5400000" sy="-100000" algn="bl" rotWithShape="0"/>
            <a:softEdge rad="76200"/>
          </a:effectLst>
        </p:spPr>
        <p:txBody>
          <a:bodyPr wrap="square" lIns="72000" tIns="72000" rIns="72000" bIns="72000" rtlCol="0" anchor="ctr" anchorCtr="0">
            <a:noAutofit/>
          </a:bodyPr>
          <a:lstStyle/>
          <a:p>
            <a:pPr algn="ctr" defTabSz="1189010">
              <a:spcBef>
                <a:spcPts val="1828"/>
              </a:spcBef>
              <a:spcAft>
                <a:spcPts val="200"/>
              </a:spcAft>
              <a:buClr>
                <a:schemeClr val="accent2"/>
              </a:buClr>
            </a:pPr>
            <a:r>
              <a:rPr lang="en-US" sz="3600" b="1" cap="all" spc="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Nebraska Knights of Columbus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70FCAA-172F-4061-B126-4480F995501B}"/>
              </a:ext>
            </a:extLst>
          </p:cNvPr>
          <p:cNvSpPr txBox="1"/>
          <p:nvPr/>
        </p:nvSpPr>
        <p:spPr>
          <a:xfrm>
            <a:off x="717452" y="1955408"/>
            <a:ext cx="7962314" cy="4365877"/>
          </a:xfrm>
          <a:prstGeom prst="rect">
            <a:avLst/>
          </a:prstGeom>
          <a:noFill/>
        </p:spPr>
        <p:txBody>
          <a:bodyPr wrap="none" lIns="72000" tIns="72000" rIns="72000" bIns="72000" rtlCol="0" anchor="ctr" anchorCtr="0">
            <a:no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endParaRPr lang="en-US" sz="1400" i="0" u="none" strike="noStrike" kern="1200" dirty="0" err="1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0D66455B-6917-F85B-2FCC-F6BB71078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424" y="1955408"/>
            <a:ext cx="5697339" cy="450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719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4F8B363-27CC-4BC3-A8EA-1A8C5D7089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775" y="1815547"/>
            <a:ext cx="9117495" cy="4505739"/>
          </a:xfrm>
        </p:spPr>
        <p:txBody>
          <a:bodyPr/>
          <a:lstStyle/>
          <a:p>
            <a:endParaRPr lang="en-US" sz="6000" b="1" cap="all" spc="10" dirty="0">
              <a:solidFill>
                <a:schemeClr val="accent2"/>
              </a:solidFill>
              <a:ea typeface="+mj-ea"/>
            </a:endParaRPr>
          </a:p>
          <a:p>
            <a:endParaRPr lang="en-US" sz="4400" b="1" cap="all" spc="10" dirty="0">
              <a:solidFill>
                <a:schemeClr val="accent2"/>
              </a:solidFill>
              <a:ea typeface="+mj-e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A1DA32-FF00-4C5F-A904-0C87BF8B074C}"/>
              </a:ext>
            </a:extLst>
          </p:cNvPr>
          <p:cNvSpPr txBox="1"/>
          <p:nvPr/>
        </p:nvSpPr>
        <p:spPr>
          <a:xfrm>
            <a:off x="145776" y="168813"/>
            <a:ext cx="9392120" cy="914400"/>
          </a:xfrm>
          <a:prstGeom prst="rect">
            <a:avLst/>
          </a:prstGeom>
          <a:gradFill>
            <a:gsLst>
              <a:gs pos="84000">
                <a:schemeClr val="bg1"/>
              </a:gs>
              <a:gs pos="36000">
                <a:schemeClr val="bg1"/>
              </a:gs>
              <a:gs pos="100000">
                <a:schemeClr val="bg1"/>
              </a:gs>
            </a:gsLst>
            <a:lin ang="0" scaled="1"/>
          </a:gradFill>
          <a:effectLst>
            <a:glow rad="63500">
              <a:schemeClr val="bg1">
                <a:alpha val="93000"/>
              </a:schemeClr>
            </a:glow>
            <a:reflection endPos="0" dist="50800" dir="5400000" sy="-100000" algn="bl" rotWithShape="0"/>
            <a:softEdge rad="76200"/>
          </a:effectLst>
        </p:spPr>
        <p:txBody>
          <a:bodyPr wrap="square" lIns="72000" tIns="72000" rIns="72000" bIns="72000" rtlCol="0" anchor="ctr" anchorCtr="0">
            <a:noAutofit/>
          </a:bodyPr>
          <a:lstStyle/>
          <a:p>
            <a:pPr algn="ctr" defTabSz="1189010">
              <a:spcBef>
                <a:spcPts val="1828"/>
              </a:spcBef>
              <a:spcAft>
                <a:spcPts val="200"/>
              </a:spcAft>
              <a:buClr>
                <a:schemeClr val="accent2"/>
              </a:buClr>
            </a:pPr>
            <a:r>
              <a:rPr lang="en-US" sz="3600" b="1" cap="all" spc="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Nebraska Knights of Columbus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70FCAA-172F-4061-B126-4480F995501B}"/>
              </a:ext>
            </a:extLst>
          </p:cNvPr>
          <p:cNvSpPr txBox="1"/>
          <p:nvPr/>
        </p:nvSpPr>
        <p:spPr>
          <a:xfrm>
            <a:off x="860679" y="1815547"/>
            <a:ext cx="7962314" cy="4730480"/>
          </a:xfrm>
          <a:prstGeom prst="rect">
            <a:avLst/>
          </a:prstGeom>
          <a:noFill/>
        </p:spPr>
        <p:txBody>
          <a:bodyPr wrap="none" lIns="72000" tIns="72000" rIns="72000" bIns="72000" rtlCol="0" anchor="ctr" anchorCtr="0">
            <a:no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3600" b="1" i="0" strike="noStrike" kern="1200" dirty="0">
                <a:latin typeface="+mn-lt"/>
                <a:ea typeface="+mn-ea"/>
                <a:cs typeface="+mn-cs"/>
              </a:rPr>
              <a:t>Topics</a:t>
            </a: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endParaRPr lang="en-US" sz="3600" b="1" i="0" u="none" strike="noStrike" kern="1200" dirty="0">
              <a:latin typeface="+mn-lt"/>
              <a:ea typeface="+mn-ea"/>
              <a:cs typeface="+mn-cs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800" b="1" dirty="0"/>
              <a:t>Wrapping up Dues Assessment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800" b="1" dirty="0"/>
              <a:t>Transferring members using on-line system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800" b="1" dirty="0"/>
              <a:t>Completing forms 185/365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800" b="1" dirty="0"/>
              <a:t>By-Laws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800" b="1" dirty="0"/>
              <a:t>MM/MB Help section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800" b="1" dirty="0"/>
              <a:t>State of Nebraska website – FS training portal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2400" b="1" i="0" u="none" strike="noStrike" kern="12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946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EC8B6-DD4D-2715-3C8B-D9843AC6E4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786" y="250520"/>
            <a:ext cx="9381995" cy="789140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Wrapping up Dues Assessment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58AF7C-E71A-6098-5D2C-83F06C8313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787" y="1868043"/>
            <a:ext cx="9381994" cy="4489776"/>
          </a:xfrm>
        </p:spPr>
        <p:txBody>
          <a:bodyPr/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Doing Affiliate Membership Initiative (AMI)? </a:t>
            </a:r>
          </a:p>
          <a:p>
            <a:pPr marL="342900" indent="-342900" algn="l">
              <a:buClrTx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IAW interim billing procedures dated August 2022</a:t>
            </a:r>
          </a:p>
          <a:p>
            <a:pPr marL="342900" indent="-342900" algn="l">
              <a:buClrTx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Window closes on May 31st</a:t>
            </a:r>
          </a:p>
          <a:p>
            <a:pPr algn="l"/>
            <a:r>
              <a:rPr lang="en-US" sz="2800" b="1" dirty="0">
                <a:solidFill>
                  <a:schemeClr val="tx1"/>
                </a:solidFill>
              </a:rPr>
              <a:t>Not AMI?</a:t>
            </a:r>
          </a:p>
          <a:p>
            <a:pPr marL="342900" indent="-342900" algn="l">
              <a:buClrTx/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IAW the Leadership Resources document (5093)</a:t>
            </a:r>
          </a:p>
          <a:p>
            <a:pPr algn="l"/>
            <a:r>
              <a:rPr lang="en-US" sz="2800" b="1" dirty="0">
                <a:solidFill>
                  <a:schemeClr val="tx1"/>
                </a:solidFill>
              </a:rPr>
              <a:t>In either case you should be wrapping up.</a:t>
            </a:r>
          </a:p>
          <a:p>
            <a:pPr algn="l"/>
            <a:r>
              <a:rPr lang="en-US" sz="2800" b="1" dirty="0">
                <a:solidFill>
                  <a:schemeClr val="tx1"/>
                </a:solidFill>
              </a:rPr>
              <a:t>BTW: Buck a Month is due by end of June</a:t>
            </a:r>
          </a:p>
        </p:txBody>
      </p:sp>
    </p:spTree>
    <p:extLst>
      <p:ext uri="{BB962C8B-B14F-4D97-AF65-F5344CB8AC3E}">
        <p14:creationId xmlns:p14="http://schemas.microsoft.com/office/powerpoint/2010/main" val="509431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9C657-6650-D60F-2436-74B3A6FCFC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871" y="288099"/>
            <a:ext cx="9144000" cy="814191"/>
          </a:xfrm>
        </p:spPr>
        <p:txBody>
          <a:bodyPr>
            <a:normAutofit fontScale="90000"/>
          </a:bodyPr>
          <a:lstStyle/>
          <a:p>
            <a:pPr marL="342900" marR="0" lvl="0" indent="-342900" defTabSz="912247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C77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Transferring Members using On-line System</a:t>
            </a:r>
            <a:endParaRPr lang="en-US" sz="8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045594-B7F1-F60A-B766-2DFB41103E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079" y="1929006"/>
            <a:ext cx="9144000" cy="4546950"/>
          </a:xfrm>
        </p:spPr>
        <p:txBody>
          <a:bodyPr/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On-Line is the preferred method</a:t>
            </a:r>
          </a:p>
          <a:p>
            <a:pPr algn="l"/>
            <a:r>
              <a:rPr lang="en-US" sz="2800" b="1" dirty="0">
                <a:solidFill>
                  <a:schemeClr val="tx1"/>
                </a:solidFill>
              </a:rPr>
              <a:t>Complete as if new member</a:t>
            </a:r>
          </a:p>
          <a:p>
            <a:pPr algn="l"/>
            <a:r>
              <a:rPr lang="en-US" sz="2800" b="1" dirty="0">
                <a:solidFill>
                  <a:schemeClr val="tx1"/>
                </a:solidFill>
              </a:rPr>
              <a:t>Members name must match his membership card from previous council</a:t>
            </a:r>
          </a:p>
          <a:p>
            <a:pPr algn="l"/>
            <a:r>
              <a:rPr lang="en-US" sz="2800" b="1" dirty="0">
                <a:solidFill>
                  <a:schemeClr val="tx1"/>
                </a:solidFill>
              </a:rPr>
              <a:t>Name and birthday will be used to determine transfer </a:t>
            </a:r>
          </a:p>
          <a:p>
            <a:pPr algn="l"/>
            <a:r>
              <a:rPr lang="en-US" sz="2800" b="1" dirty="0">
                <a:solidFill>
                  <a:schemeClr val="tx1"/>
                </a:solidFill>
              </a:rPr>
              <a:t>Form 100 is still OK </a:t>
            </a:r>
          </a:p>
          <a:p>
            <a:r>
              <a:rPr lang="en-US" sz="3200" b="1" dirty="0">
                <a:solidFill>
                  <a:srgbClr val="000099"/>
                </a:solidFill>
              </a:rPr>
              <a:t>See Training Module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4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CF97E-DFDD-3DE2-D39D-ECF5E347A2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155" y="300625"/>
            <a:ext cx="9231683" cy="814191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Completing Forms 185/365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678AB2-22E9-6061-5612-6D011F58D3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8976" y="1597873"/>
            <a:ext cx="9144000" cy="1655762"/>
          </a:xfrm>
        </p:spPr>
        <p:txBody>
          <a:bodyPr/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Complete forms for next fraternal year</a:t>
            </a:r>
          </a:p>
          <a:p>
            <a:pPr algn="l"/>
            <a:r>
              <a:rPr lang="en-US" sz="2800" b="1" dirty="0">
                <a:solidFill>
                  <a:schemeClr val="tx1"/>
                </a:solidFill>
              </a:rPr>
              <a:t>Must be done by June 30</a:t>
            </a:r>
            <a:r>
              <a:rPr lang="en-US" sz="2800" b="1" baseline="30000" dirty="0">
                <a:solidFill>
                  <a:schemeClr val="tx1"/>
                </a:solidFill>
              </a:rPr>
              <a:t>th</a:t>
            </a:r>
            <a:r>
              <a:rPr lang="en-US" sz="2800" b="1" dirty="0">
                <a:solidFill>
                  <a:schemeClr val="tx1"/>
                </a:solidFill>
              </a:rPr>
              <a:t>: takes effect on 1 July</a:t>
            </a:r>
          </a:p>
          <a:p>
            <a:pPr algn="l"/>
            <a:r>
              <a:rPr lang="en-US" sz="2800" b="1" dirty="0">
                <a:solidFill>
                  <a:schemeClr val="tx1"/>
                </a:solidFill>
              </a:rPr>
              <a:t>Primary notification to Supreme for council changes</a:t>
            </a:r>
          </a:p>
          <a:p>
            <a:pPr algn="l"/>
            <a:r>
              <a:rPr lang="en-US" sz="2800" b="1" dirty="0">
                <a:solidFill>
                  <a:schemeClr val="tx1"/>
                </a:solidFill>
              </a:rPr>
              <a:t>Preferred method: update via Member Management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Automating system to ensure mandatory requirements (like safe environment training) and contact information is up to date</a:t>
            </a:r>
          </a:p>
          <a:p>
            <a:pPr algn="l"/>
            <a:r>
              <a:rPr lang="en-US" sz="2800" b="1" dirty="0">
                <a:solidFill>
                  <a:schemeClr val="tx1"/>
                </a:solidFill>
              </a:rPr>
              <a:t>Hard copy is still OK but will eventually go away</a:t>
            </a:r>
          </a:p>
          <a:p>
            <a:r>
              <a:rPr lang="en-US" sz="3200" b="1" dirty="0">
                <a:solidFill>
                  <a:srgbClr val="000099"/>
                </a:solidFill>
              </a:rPr>
              <a:t>See Training Module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437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34DA3-6192-CDE6-7991-6D48BA3235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412" y="206188"/>
            <a:ext cx="9144000" cy="92812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By-Laws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7BEE7D-64D4-A11B-8376-B72ED200D4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449" y="1685554"/>
            <a:ext cx="9144000" cy="5078501"/>
          </a:xfrm>
        </p:spPr>
        <p:txBody>
          <a:bodyPr/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Should be reviewed annually</a:t>
            </a:r>
          </a:p>
          <a:p>
            <a:pPr algn="l"/>
            <a:r>
              <a:rPr lang="en-US" sz="2800" b="1" dirty="0">
                <a:solidFill>
                  <a:schemeClr val="tx1"/>
                </a:solidFill>
              </a:rPr>
              <a:t>Primary responsibility of council advocate</a:t>
            </a:r>
          </a:p>
          <a:p>
            <a:pPr algn="l"/>
            <a:r>
              <a:rPr lang="en-US" sz="2800" b="1" dirty="0">
                <a:solidFill>
                  <a:schemeClr val="tx1"/>
                </a:solidFill>
              </a:rPr>
              <a:t>Sets dues for membership</a:t>
            </a:r>
          </a:p>
          <a:p>
            <a:pPr algn="l"/>
            <a:r>
              <a:rPr lang="en-US" sz="2800" b="1" dirty="0">
                <a:solidFill>
                  <a:schemeClr val="tx1"/>
                </a:solidFill>
              </a:rPr>
              <a:t>Establish procedures for elections</a:t>
            </a:r>
          </a:p>
          <a:p>
            <a:pPr algn="l"/>
            <a:r>
              <a:rPr lang="en-US" sz="2800" b="1" dirty="0">
                <a:solidFill>
                  <a:schemeClr val="tx1"/>
                </a:solidFill>
              </a:rPr>
              <a:t>Devolution of officers</a:t>
            </a:r>
          </a:p>
          <a:p>
            <a:pPr algn="l"/>
            <a:r>
              <a:rPr lang="en-US" sz="2800" b="1" dirty="0">
                <a:solidFill>
                  <a:schemeClr val="tx1"/>
                </a:solidFill>
              </a:rPr>
              <a:t>Required committees</a:t>
            </a:r>
          </a:p>
          <a:p>
            <a:pPr algn="l"/>
            <a:r>
              <a:rPr lang="en-US" sz="2800" b="1" dirty="0">
                <a:solidFill>
                  <a:schemeClr val="tx1"/>
                </a:solidFill>
              </a:rPr>
              <a:t>Establishes meeting quorum </a:t>
            </a:r>
          </a:p>
          <a:p>
            <a:pPr algn="l"/>
            <a:r>
              <a:rPr lang="en-US" sz="2800" b="1" dirty="0">
                <a:solidFill>
                  <a:schemeClr val="tx1"/>
                </a:solidFill>
              </a:rPr>
              <a:t>Established audit periods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8CC2DA-27FB-F812-3DF4-9D7DD87E0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186" y="3276433"/>
            <a:ext cx="1937038" cy="279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94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0143C-E7D6-BE8D-665A-9796776CB6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659" y="170328"/>
            <a:ext cx="9144000" cy="95025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MM/MB Help Section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DE1469-F7BD-81B2-209B-31D779B244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449" y="1923548"/>
            <a:ext cx="9144000" cy="4640089"/>
          </a:xfrm>
        </p:spPr>
        <p:txBody>
          <a:bodyPr/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Member Management/Member Billing has a built-in help function</a:t>
            </a:r>
          </a:p>
          <a:p>
            <a:pPr algn="l"/>
            <a:r>
              <a:rPr lang="en-US" sz="2800" b="1" dirty="0">
                <a:solidFill>
                  <a:schemeClr val="tx1"/>
                </a:solidFill>
              </a:rPr>
              <a:t>Contains tips, recent updates, notes, and step by step instructions</a:t>
            </a:r>
          </a:p>
          <a:p>
            <a:pPr algn="l"/>
            <a:r>
              <a:rPr lang="en-US" sz="2800" b="1" dirty="0">
                <a:solidFill>
                  <a:schemeClr val="tx1"/>
                </a:solidFill>
              </a:rPr>
              <a:t>Each screen can be printed</a:t>
            </a:r>
          </a:p>
          <a:p>
            <a:pPr algn="l"/>
            <a:r>
              <a:rPr lang="en-US" sz="2800" b="1" dirty="0">
                <a:solidFill>
                  <a:schemeClr val="tx1"/>
                </a:solidFill>
              </a:rPr>
              <a:t>Links to useful MB video tutorials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MM are being worked</a:t>
            </a:r>
          </a:p>
          <a:p>
            <a:r>
              <a:rPr lang="en-US" sz="3200" b="1" dirty="0">
                <a:solidFill>
                  <a:srgbClr val="000099"/>
                </a:solidFill>
              </a:rPr>
              <a:t>See Training Module</a:t>
            </a:r>
            <a:endParaRPr lang="en-US" sz="3200" dirty="0"/>
          </a:p>
          <a:p>
            <a:endParaRPr lang="en-US" sz="2800" b="1" dirty="0">
              <a:solidFill>
                <a:schemeClr val="tx1"/>
              </a:solidFill>
            </a:endParaRPr>
          </a:p>
          <a:p>
            <a:pPr algn="l"/>
            <a:endParaRPr lang="en-US" sz="2800" b="1" dirty="0">
              <a:solidFill>
                <a:schemeClr val="tx1"/>
              </a:solidFill>
            </a:endParaRPr>
          </a:p>
          <a:p>
            <a:pPr algn="l"/>
            <a:endParaRPr lang="en-US" sz="2800" b="1" dirty="0">
              <a:solidFill>
                <a:schemeClr val="tx1"/>
              </a:solidFill>
            </a:endParaRPr>
          </a:p>
          <a:p>
            <a:pPr algn="l"/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816D8D-2A15-6065-FD0F-140578347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1584" y="3908121"/>
            <a:ext cx="1961318" cy="175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829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8D208D6-DBAD-4C23-6FDB-5B6F3C7295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4102" y="1873446"/>
            <a:ext cx="9341223" cy="3412538"/>
          </a:xfrm>
        </p:spPr>
        <p:txBody>
          <a:bodyPr/>
          <a:lstStyle/>
          <a:p>
            <a:pPr algn="l" defTabSz="912247">
              <a:spcBef>
                <a:spcPts val="200"/>
              </a:spcBef>
              <a:spcAft>
                <a:spcPts val="200"/>
              </a:spcAft>
              <a:buClrTx/>
              <a:defRPr/>
            </a:pPr>
            <a:r>
              <a:rPr lang="en-US" sz="2800" b="1" dirty="0">
                <a:solidFill>
                  <a:schemeClr val="tx1"/>
                </a:solidFill>
                <a:latin typeface="Arial"/>
                <a:cs typeface="+mn-cs"/>
              </a:rPr>
              <a:t>Leadership Resources Document #5093</a:t>
            </a:r>
            <a:endParaRPr lang="en-US" sz="2800" b="1" dirty="0">
              <a:solidFill>
                <a:schemeClr val="tx1"/>
              </a:solidFill>
              <a:latin typeface="Arial"/>
              <a:cs typeface="+mn-cs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 algn="l" defTabSz="912247">
              <a:spcBef>
                <a:spcPts val="20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chemeClr val="tx1"/>
                </a:solidFill>
                <a:latin typeface="Arial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https://www.kofc.org/en/resources/officers/officers.pdf</a:t>
            </a:r>
            <a:endParaRPr lang="en-US" sz="1600" b="1" dirty="0">
              <a:solidFill>
                <a:schemeClr val="tx1"/>
              </a:solidFill>
              <a:latin typeface="Arial"/>
              <a:cs typeface="+mn-cs"/>
            </a:endParaRPr>
          </a:p>
          <a:p>
            <a:pPr algn="l" defTabSz="912247">
              <a:spcBef>
                <a:spcPts val="200"/>
              </a:spcBef>
              <a:spcAft>
                <a:spcPts val="200"/>
              </a:spcAft>
              <a:buClrTx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State of NE Website – FS training portal</a:t>
            </a:r>
          </a:p>
          <a:p>
            <a:pPr marL="342900" marR="0" lvl="0" indent="-342900" algn="l" defTabSz="912247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https://nebraskakofc.org/resources/financial-secretary-resources.html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R="0" lvl="0" algn="l" defTabSz="912247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Fraternal Leader Advisory</a:t>
            </a:r>
          </a:p>
          <a:p>
            <a:pPr marL="342900" indent="-342900" algn="l" defTabSz="912247">
              <a:spcBef>
                <a:spcPts val="200"/>
              </a:spcBef>
              <a:spcAft>
                <a:spcPts val="2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https://conta.cc/40y0kbK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2247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Signup Form (constantcontactpages.com)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algn="l"/>
            <a:r>
              <a:rPr lang="en-US" sz="2800" b="1" dirty="0">
                <a:solidFill>
                  <a:schemeClr val="tx1"/>
                </a:solidFill>
              </a:rPr>
              <a:t>Officer Desk Reference</a:t>
            </a: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Expert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94186BC-8612-B411-CFC7-75DE4E32D6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659" y="170328"/>
            <a:ext cx="9144000" cy="950259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Resources</a:t>
            </a:r>
            <a:endParaRPr lang="en-US" sz="5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03DD28-2E95-E2C3-2CE9-0B99FA6712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314" y="4208745"/>
            <a:ext cx="1600393" cy="18185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FC6CA1-9FB1-A8CF-0E49-EB2C1EE3BF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0132" y="5348184"/>
            <a:ext cx="1114581" cy="13813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D0CF25-495A-1514-6D5E-267F5B2681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6571" y="5285984"/>
            <a:ext cx="1656979" cy="14825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0EF43C-0EC8-B240-C910-A904B6429D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33511" y="3806739"/>
            <a:ext cx="1257475" cy="13432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7A2CA38-0F66-644B-4798-144ED8E92C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79514" y="5348183"/>
            <a:ext cx="953982" cy="13813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3D12B2-9D2A-B6AC-9CFF-0BE077E39DA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3699" y="1873446"/>
            <a:ext cx="1515621" cy="193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0351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28"/>
  <p:tag name="MMCOA_FONTSIZE_M" val="20"/>
  <p:tag name="MMCOA_FONTSIZE_S" val="14"/>
  <p:tag name="MMCOA_FONTSIZE_T" val="14"/>
  <p:tag name="MMCOA_POSITION_L" val="35.92079;30.04725;54.4252;684.2834"/>
  <p:tag name="MMCOA_POSITION_M" val="35.92079;30.04725;54.4252;684.2834"/>
  <p:tag name="MMCOA_POSITION_S" val="35.92079;30.04725;54.4252;684.2834"/>
  <p:tag name="MMCOA_POSITION_T" val="35.92079;30.04725;54.4252;684.2834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28"/>
  <p:tag name="MMCOA_FONTSIZE_M" val="20"/>
  <p:tag name="MMCOA_FONTSIZE_S" val="14"/>
  <p:tag name="MMCOA_FONTSIZE_T" val="14"/>
  <p:tag name="MMCOA_POSITION_L" val="35.92079;100.6299;392.8819;684.2834"/>
  <p:tag name="MMCOA_POSITION_M" val="35.92079;100.6299;392.8819;684.2834"/>
  <p:tag name="MMCOA_POSITION_S" val="35.92079;100.6299;392.8819;684.2834"/>
  <p:tag name="MMCOA_POSITION_T" val="35.92079;100.6299;392.8819;684.2834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28"/>
  <p:tag name="MMCOA_FONTSIZE_M" val="20"/>
  <p:tag name="MMCOA_FONTSIZE_S" val="14"/>
  <p:tag name="MMCOA_FONTSIZE_T" val="14"/>
  <p:tag name="MMCOA_POSITION_L" val="35.92079;100.6299;392.8819;684.2834"/>
  <p:tag name="MMCOA_POSITION_M" val="35.92079;100.6299;392.8819;684.2834"/>
  <p:tag name="MMCOA_POSITION_S" val="35.92079;100.6299;392.8819;684.2834"/>
  <p:tag name="MMCOA_POSITION_T" val="35.92079;100.6299;392.8819;684.2834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28"/>
  <p:tag name="MMCOA_FONTSIZE_M" val="20"/>
  <p:tag name="MMCOA_FONTSIZE_S" val="14"/>
  <p:tag name="MMCOA_FONTSIZE_T" val="14"/>
  <p:tag name="MMCOA_POSITION_L" val="35.92079;30.04725;54.4252;684.2834"/>
  <p:tag name="MMCOA_POSITION_M" val="35.92079;30.04725;54.4252;684.2834"/>
  <p:tag name="MMCOA_POSITION_S" val="35.92079;30.04725;54.4252;684.2834"/>
  <p:tag name="MMCOA_POSITION_T" val="35.92079;30.04725;54.4252;684.2834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28"/>
  <p:tag name="MMCOA_FONTSIZE_M" val="20"/>
  <p:tag name="MMCOA_FONTSIZE_S" val="14"/>
  <p:tag name="MMCOA_FONTSIZE_T" val="14"/>
  <p:tag name="MMCOA_POSITION_L" val="35.92079;100.6299;392.8819;684.2834"/>
  <p:tag name="MMCOA_POSITION_M" val="35.92079;100.6299;392.8819;684.2834"/>
  <p:tag name="MMCOA_POSITION_S" val="35.92079;100.6299;392.8819;684.2834"/>
  <p:tag name="MMCOA_POSITION_T" val="35.92079;100.6299;392.8819;684.2834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28"/>
  <p:tag name="MMCOA_FONTSIZE_M" val="20"/>
  <p:tag name="MMCOA_FONTSIZE_S" val="14"/>
  <p:tag name="MMCOA_FONTSIZE_T" val="14"/>
  <p:tag name="MMCOA_POSITION_L" val="35.92079;100.6299;392.8819;684.2834"/>
  <p:tag name="MMCOA_POSITION_M" val="35.92079;100.6299;392.8819;684.2834"/>
  <p:tag name="MMCOA_POSITION_S" val="35.92079;100.6299;392.8819;684.2834"/>
  <p:tag name="MMCOA_POSITION_T" val="35.92079;100.6299;392.8819;684.2834"/>
  <p:tag name="MMCOA_HIDEONCOLOUR" val="N"/>
  <p:tag name="MMCOA_HIDEONWHITE" val="N"/>
  <p:tag name="MMCOA_HIDEONBALLROOM" val="N"/>
  <p:tag name="MMCOA_HIDEONCLASSIC" val="N"/>
  <p:tag name="MMCOA_HIDEONTEXT" val="N"/>
  <p:tag name="MMCOA_HIDEONECO" val="N"/>
</p:tagLst>
</file>

<file path=ppt/theme/theme1.xml><?xml version="1.0" encoding="utf-8"?>
<a:theme xmlns:a="http://schemas.openxmlformats.org/drawingml/2006/main" name="2020-21 Theme">
  <a:themeElements>
    <a:clrScheme name="Custom 3">
      <a:dk1>
        <a:srgbClr val="000000"/>
      </a:dk1>
      <a:lt1>
        <a:srgbClr val="FFFFFF"/>
      </a:lt1>
      <a:dk2>
        <a:srgbClr val="002C77"/>
      </a:dk2>
      <a:lt2>
        <a:srgbClr val="BFBFBF"/>
      </a:lt2>
      <a:accent1>
        <a:srgbClr val="0158A7"/>
      </a:accent1>
      <a:accent2>
        <a:srgbClr val="0158A7"/>
      </a:accent2>
      <a:accent3>
        <a:srgbClr val="FEBF0E"/>
      </a:accent3>
      <a:accent4>
        <a:srgbClr val="EE154A"/>
      </a:accent4>
      <a:accent5>
        <a:srgbClr val="606060"/>
      </a:accent5>
      <a:accent6>
        <a:srgbClr val="BFBFBF"/>
      </a:accent6>
      <a:hlink>
        <a:srgbClr val="4D4D4D"/>
      </a:hlink>
      <a:folHlink>
        <a:srgbClr val="808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-21 Theme" id="{0867BAB7-C286-457E-B7D4-29EC07780A0A}" vid="{A6286F4C-7BAA-4BE0-8C25-3F37418822A0}"/>
    </a:ext>
  </a:extLst>
</a:theme>
</file>

<file path=ppt/theme/theme2.xml><?xml version="1.0" encoding="utf-8"?>
<a:theme xmlns:a="http://schemas.openxmlformats.org/drawingml/2006/main" name="(Classic) Mercer Typeover Master">
  <a:themeElements>
    <a:clrScheme name="Custom 3">
      <a:dk1>
        <a:srgbClr val="000000"/>
      </a:dk1>
      <a:lt1>
        <a:srgbClr val="FFFFFF"/>
      </a:lt1>
      <a:dk2>
        <a:srgbClr val="002C77"/>
      </a:dk2>
      <a:lt2>
        <a:srgbClr val="BFBFBF"/>
      </a:lt2>
      <a:accent1>
        <a:srgbClr val="0158A7"/>
      </a:accent1>
      <a:accent2>
        <a:srgbClr val="0158A7"/>
      </a:accent2>
      <a:accent3>
        <a:srgbClr val="FEBF0E"/>
      </a:accent3>
      <a:accent4>
        <a:srgbClr val="EE154A"/>
      </a:accent4>
      <a:accent5>
        <a:srgbClr val="606060"/>
      </a:accent5>
      <a:accent6>
        <a:srgbClr val="BFBFBF"/>
      </a:accent6>
      <a:hlink>
        <a:srgbClr val="4D4D4D"/>
      </a:hlink>
      <a:folHlink>
        <a:srgbClr val="808080"/>
      </a:folHlink>
    </a:clrScheme>
    <a:fontScheme name="Merc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accent6"/>
          </a:solidFill>
        </a:ln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 anchor="ctr" anchorCtr="0">
        <a:noAutofit/>
      </a:bodyPr>
      <a:lstStyle>
        <a:defPPr>
          <a:spcBef>
            <a:spcPts val="200"/>
          </a:spcBef>
          <a:spcAft>
            <a:spcPts val="200"/>
          </a:spcAft>
          <a:defRPr sz="1400" i="0" u="none" strike="noStrike" kern="1200" dirty="0" err="1" smtClean="0">
            <a:solidFill>
              <a:schemeClr val="bg1">
                <a:lumMod val="50000"/>
              </a:schemeClr>
            </a:solidFill>
            <a:latin typeface="+mn-lt"/>
            <a:ea typeface="+mn-ea"/>
            <a:cs typeface="+mn-cs"/>
          </a:defRPr>
        </a:defPPr>
      </a:lstStyle>
    </a:txDef>
  </a:objectDefaults>
  <a:extraClrSchemeLst/>
  <a:custClrLst>
    <a:custClr name="Medium Topaz">
      <a:srgbClr val="E8941A"/>
    </a:custClr>
    <a:custClr name="Bright Topaz">
      <a:srgbClr val="FBAE17"/>
    </a:custClr>
    <a:custClr name="Medium Amethyst">
      <a:srgbClr val="AD208E"/>
    </a:custClr>
    <a:custClr name="Bright Amethyst">
      <a:srgbClr val="CE3D95"/>
    </a:custClr>
    <a:custClr name="Medium Ruby">
      <a:srgbClr val="C60651"/>
    </a:custClr>
    <a:custClr name="Bright Ruby">
      <a:srgbClr val="ED2C67"/>
    </a:custClr>
    <a:custClr name="Medium Turquoise">
      <a:srgbClr val="00928F"/>
    </a:custClr>
    <a:custClr name="Bright Turquoise">
      <a:srgbClr val="0FB694"/>
    </a:custClr>
    <a:custClr name="Medium Sapphire">
      <a:srgbClr val="006D9E"/>
    </a:custClr>
    <a:custClr name="Bright Sapphire">
      <a:srgbClr val="00A8C8"/>
    </a:custClr>
  </a:custClrLst>
  <a:extLst>
    <a:ext uri="{05A4C25C-085E-4340-85A3-A5531E510DB2}">
      <thm15:themeFamily xmlns:thm15="http://schemas.microsoft.com/office/thememl/2012/main" name="2021_template" id="{17C3C1E8-1CAF-44D9-AED7-D031F70EF2DC}" vid="{D41D1EF3-2E85-4EFA-B5D3-91799E235D25}"/>
    </a:ext>
  </a:extLst>
</a:theme>
</file>

<file path=ppt/theme/theme3.xml><?xml version="1.0" encoding="utf-8"?>
<a:theme xmlns:a="http://schemas.openxmlformats.org/drawingml/2006/main" name="1_(Classic) Mercer Typeover Master">
  <a:themeElements>
    <a:clrScheme name="Custom 3">
      <a:dk1>
        <a:srgbClr val="000000"/>
      </a:dk1>
      <a:lt1>
        <a:srgbClr val="FFFFFF"/>
      </a:lt1>
      <a:dk2>
        <a:srgbClr val="002C77"/>
      </a:dk2>
      <a:lt2>
        <a:srgbClr val="BFBFBF"/>
      </a:lt2>
      <a:accent1>
        <a:srgbClr val="0158A7"/>
      </a:accent1>
      <a:accent2>
        <a:srgbClr val="0158A7"/>
      </a:accent2>
      <a:accent3>
        <a:srgbClr val="FEBF0E"/>
      </a:accent3>
      <a:accent4>
        <a:srgbClr val="EE154A"/>
      </a:accent4>
      <a:accent5>
        <a:srgbClr val="606060"/>
      </a:accent5>
      <a:accent6>
        <a:srgbClr val="BFBFBF"/>
      </a:accent6>
      <a:hlink>
        <a:srgbClr val="4D4D4D"/>
      </a:hlink>
      <a:folHlink>
        <a:srgbClr val="808080"/>
      </a:folHlink>
    </a:clrScheme>
    <a:fontScheme name="Merc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accent6"/>
          </a:solidFill>
        </a:ln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 anchor="ctr" anchorCtr="0">
        <a:noAutofit/>
      </a:bodyPr>
      <a:lstStyle>
        <a:defPPr>
          <a:spcBef>
            <a:spcPts val="200"/>
          </a:spcBef>
          <a:spcAft>
            <a:spcPts val="200"/>
          </a:spcAft>
          <a:defRPr sz="1400" i="0" u="none" strike="noStrike" kern="1200" dirty="0" err="1" smtClean="0">
            <a:solidFill>
              <a:schemeClr val="bg1">
                <a:lumMod val="50000"/>
              </a:schemeClr>
            </a:solidFill>
            <a:latin typeface="+mn-lt"/>
            <a:ea typeface="+mn-ea"/>
            <a:cs typeface="+mn-cs"/>
          </a:defRPr>
        </a:defPPr>
      </a:lstStyle>
    </a:txDef>
  </a:objectDefaults>
  <a:extraClrSchemeLst/>
  <a:custClrLst>
    <a:custClr name="Medium Topaz">
      <a:srgbClr val="E8941A"/>
    </a:custClr>
    <a:custClr name="Bright Topaz">
      <a:srgbClr val="FBAE17"/>
    </a:custClr>
    <a:custClr name="Medium Amethyst">
      <a:srgbClr val="AD208E"/>
    </a:custClr>
    <a:custClr name="Bright Amethyst">
      <a:srgbClr val="CE3D95"/>
    </a:custClr>
    <a:custClr name="Medium Ruby">
      <a:srgbClr val="C60651"/>
    </a:custClr>
    <a:custClr name="Bright Ruby">
      <a:srgbClr val="ED2C67"/>
    </a:custClr>
    <a:custClr name="Medium Turquoise">
      <a:srgbClr val="00928F"/>
    </a:custClr>
    <a:custClr name="Bright Turquoise">
      <a:srgbClr val="0FB694"/>
    </a:custClr>
    <a:custClr name="Medium Sapphire">
      <a:srgbClr val="006D9E"/>
    </a:custClr>
    <a:custClr name="Bright Sapphire">
      <a:srgbClr val="00A8C8"/>
    </a:custClr>
  </a:custClr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2020-21 Theme</Template>
  <TotalTime>730</TotalTime>
  <Words>336</Words>
  <Application>Microsoft Office PowerPoint</Application>
  <PresentationFormat>Widescreen</PresentationFormat>
  <Paragraphs>62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2020-21 Theme</vt:lpstr>
      <vt:lpstr>(Classic) Mercer Typeover Master</vt:lpstr>
      <vt:lpstr>1_(Classic) Mercer Typeover Master</vt:lpstr>
      <vt:lpstr>PowerPoint Presentation</vt:lpstr>
      <vt:lpstr>PowerPoint Presentation</vt:lpstr>
      <vt:lpstr>Wrapping up Dues Assessment</vt:lpstr>
      <vt:lpstr>Transferring Members using On-line System</vt:lpstr>
      <vt:lpstr>Completing Forms 185/365</vt:lpstr>
      <vt:lpstr>By-Laws</vt:lpstr>
      <vt:lpstr>MM/MB Help Section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Jo Hamik</dc:creator>
  <cp:lastModifiedBy>Michael Vaughn</cp:lastModifiedBy>
  <cp:revision>59</cp:revision>
  <dcterms:created xsi:type="dcterms:W3CDTF">2021-05-16T20:33:32Z</dcterms:created>
  <dcterms:modified xsi:type="dcterms:W3CDTF">2023-04-28T14:13:22Z</dcterms:modified>
</cp:coreProperties>
</file>