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303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90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A1218-F5D0-4CEB-A691-6D2EEDA246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FAA60-B1B2-406B-A39B-F733C9BE05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0FD707-68BF-4D8F-89D6-BBF6A87F6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84AA-7502-4D32-BAAB-41CDF00FD7E0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25FB0B-2552-49EA-ABAA-E3AA85C6A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22CE79-9C2C-4DA5-92AA-568C6F0C6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4DD3D-5B2B-4C9F-B1B3-FA1511ACD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051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42F2B-1C65-46C4-B328-6DDC71057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E3D157-461A-4F6C-8A1A-A1F9F48787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71102-629A-4D0E-BF6A-1E628E582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84AA-7502-4D32-BAAB-41CDF00FD7E0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B39473-BF31-4594-8058-7A42C0719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1B1C03-8682-4F59-9761-80048B100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4DD3D-5B2B-4C9F-B1B3-FA1511ACD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188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0485D7-9E6D-427F-A084-F4E6DA1399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17604D-E886-49A5-8703-4BD364C99F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0E0865-ADEA-4A86-A0E0-F81682143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84AA-7502-4D32-BAAB-41CDF00FD7E0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748D9A-CC94-4093-A66D-AA3E06B6C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63AFBB-7E04-4403-BBE9-E197F48B3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4DD3D-5B2B-4C9F-B1B3-FA1511ACD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127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2C761-D215-4709-839A-18105881C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BFDD5-A3AB-4611-818A-21A982BA6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1CCEF4-6655-4056-B922-88F63EFF0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84AA-7502-4D32-BAAB-41CDF00FD7E0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513FF3-848A-4F39-AEEB-BA9B52CB3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B27DF-BEE7-4643-A77D-575463900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4DD3D-5B2B-4C9F-B1B3-FA1511ACD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490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50070-89B9-4752-AF78-67061EAC1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BAD9E4-DF15-4C9E-A4C0-C566F4E32D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D43B3-3D10-4CE4-B8D3-B2E6B43D7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84AA-7502-4D32-BAAB-41CDF00FD7E0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025C9B-409E-4F52-A980-B6C62ECB4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5FACD4-8A89-4F8C-8CAF-FAFC8BB40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4DD3D-5B2B-4C9F-B1B3-FA1511ACD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F7C03-DAED-4323-891B-11E8CA33E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FA08D3-9077-486D-904A-AC998E0458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EFD855-3599-471A-90B8-C625924077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777CD3-80B7-473A-B471-0B19344F0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84AA-7502-4D32-BAAB-41CDF00FD7E0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C0F5FA-6D65-4A47-A30A-86301E28D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A12ED6-0E8A-476A-B087-7D2AE89D4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4DD3D-5B2B-4C9F-B1B3-FA1511ACD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713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D05EA-2D57-4887-AD33-A6F610FE1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517F79-72E2-4DF2-B5EA-8A317A9759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C5A3BF-393C-44EC-91F5-FDACB525A7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49CFDA-C991-4726-BC92-D3B986FDC0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F9BD80-25EC-4270-BA68-6B8BBBB6BC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1D5FAF-5FB4-4CD2-9842-C9F61FF99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84AA-7502-4D32-BAAB-41CDF00FD7E0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0B470F-53F2-4FF2-9F3C-3E6477EA2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3F7C10-397E-41C1-B918-7787E9A2D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4DD3D-5B2B-4C9F-B1B3-FA1511ACD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473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3EBC0-600E-4B68-808A-F9A7B4821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BF14A3-D39E-4DE5-9FC2-4CE141542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84AA-7502-4D32-BAAB-41CDF00FD7E0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7F572A-2AF1-4211-AD3C-68EBC1DDA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DD9E8D-C6FA-4C18-A7A6-9ACBA7D22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4DD3D-5B2B-4C9F-B1B3-FA1511ACD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298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B9C41A-D3CD-4FC1-ADAD-969A117A0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84AA-7502-4D32-BAAB-41CDF00FD7E0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AB6887-8069-4494-A30B-00E8AAF27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8F6F4A-0E55-4E33-9830-A9E9A66B7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4DD3D-5B2B-4C9F-B1B3-FA1511ACD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94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63EBC-D7B7-445C-9E22-3F3DD1764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1BA434-EC5C-4CF7-9661-2720A1BAE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DF2018-7711-43EB-BC26-838AB802B1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19C8DE-B747-4741-A6B6-B59EFDE2B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84AA-7502-4D32-BAAB-41CDF00FD7E0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30CDCB-A48C-4558-BD68-CD3A10B48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D0B951-42EB-4239-873A-F640E8BBA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4DD3D-5B2B-4C9F-B1B3-FA1511ACD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594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DA321-3763-4EF8-8CC9-34C6F6755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793946-698C-4700-A9EF-193AEB598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EA495D-55DE-4727-B0FF-ACC8D964C0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00144B-F8F6-4C35-B3AE-5901544AB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84AA-7502-4D32-BAAB-41CDF00FD7E0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402D9B-D2C4-46C6-8170-39CCC7143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B3E894-2332-4E38-A0E8-9F0DC2523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4DD3D-5B2B-4C9F-B1B3-FA1511ACD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92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A4733C-C54C-42AA-9A5B-B10B418D0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9055DA-D1D3-4190-9DD1-B294F1B363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AFD33E-855C-441F-978E-EF926037EF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584AA-7502-4D32-BAAB-41CDF00FD7E0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96A99F-57ED-4465-B331-5470B24317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71F11-74D2-4A03-8EBB-DB02124F92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F4DD3D-5B2B-4C9F-B1B3-FA1511ACD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631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F8EF709-D167-4C45-855B-5386FCADA4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689" y="141296"/>
            <a:ext cx="1425150" cy="322440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42D49D9-B1F3-4237-829E-2ACE091BBD6B}"/>
              </a:ext>
            </a:extLst>
          </p:cNvPr>
          <p:cNvSpPr/>
          <p:nvPr/>
        </p:nvSpPr>
        <p:spPr>
          <a:xfrm>
            <a:off x="1808404" y="4678918"/>
            <a:ext cx="1507148" cy="440934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Official Uniform Dress  Color Corps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F95979-51EB-4C61-9D4B-FAA36BD4935C}"/>
              </a:ext>
            </a:extLst>
          </p:cNvPr>
          <p:cNvSpPr/>
          <p:nvPr/>
        </p:nvSpPr>
        <p:spPr>
          <a:xfrm>
            <a:off x="5524621" y="6281126"/>
            <a:ext cx="1278581" cy="408509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 Sword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AE6D48A-BEEA-4E38-AFE5-BDCA26EBC0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689" y="3540630"/>
            <a:ext cx="1415385" cy="32259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D82C886-D38A-4252-9903-1D89E06CC1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8326" y="351566"/>
            <a:ext cx="5849755" cy="318924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6DCB54A-0D96-47D0-9DA6-FD7B1652D7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48146" y="2099333"/>
            <a:ext cx="1080000" cy="144288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D3E4273-2582-47D9-ADB4-FCC320AE0B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3913" y="3767590"/>
            <a:ext cx="3438579" cy="249101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0E1949C-7C4F-47C8-92F6-F5EC88A00E20}"/>
              </a:ext>
            </a:extLst>
          </p:cNvPr>
          <p:cNvSpPr/>
          <p:nvPr/>
        </p:nvSpPr>
        <p:spPr>
          <a:xfrm>
            <a:off x="1827679" y="1505255"/>
            <a:ext cx="1607729" cy="59407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Official Dress: Without Baldric, Sword and Beret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67929B8-BE71-4244-BE5B-112308D92B76}"/>
              </a:ext>
            </a:extLst>
          </p:cNvPr>
          <p:cNvSpPr/>
          <p:nvPr/>
        </p:nvSpPr>
        <p:spPr>
          <a:xfrm>
            <a:off x="9784922" y="1533029"/>
            <a:ext cx="1278581" cy="440934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Carry Sword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D37669B-3E7D-57E1-0D5F-17A7F7787007}"/>
              </a:ext>
            </a:extLst>
          </p:cNvPr>
          <p:cNvSpPr/>
          <p:nvPr/>
        </p:nvSpPr>
        <p:spPr>
          <a:xfrm>
            <a:off x="7451933" y="6281126"/>
            <a:ext cx="1070559" cy="408509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Salute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A4F697-A250-A102-02B5-43F641334C56}"/>
              </a:ext>
            </a:extLst>
          </p:cNvPr>
          <p:cNvSpPr/>
          <p:nvPr/>
        </p:nvSpPr>
        <p:spPr>
          <a:xfrm>
            <a:off x="1827679" y="141297"/>
            <a:ext cx="1607729" cy="46571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r>
              <a:rPr kumimoji="0" lang="en-US" sz="105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Degree miniature pin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Medals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3FB5752A-9E27-FB6B-DE02-3BE6DD350C96}"/>
              </a:ext>
            </a:extLst>
          </p:cNvPr>
          <p:cNvSpPr/>
          <p:nvPr/>
        </p:nvSpPr>
        <p:spPr>
          <a:xfrm rot="20021769" flipH="1">
            <a:off x="1338825" y="705566"/>
            <a:ext cx="470791" cy="111095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3023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800BD08D-7A72-FA5B-9D7A-AE706466E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341" y="2322458"/>
            <a:ext cx="9009317" cy="4068724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9B5B01D-5C11-FC1C-19AB-89D3658B4FE2}"/>
              </a:ext>
            </a:extLst>
          </p:cNvPr>
          <p:cNvSpPr/>
          <p:nvPr/>
        </p:nvSpPr>
        <p:spPr>
          <a:xfrm>
            <a:off x="1700262" y="3330297"/>
            <a:ext cx="1255133" cy="50753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Slightly overlaps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right ear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D0F0150-DFEB-3E2F-7444-7F8093B9148F}"/>
              </a:ext>
            </a:extLst>
          </p:cNvPr>
          <p:cNvSpPr/>
          <p:nvPr/>
        </p:nvSpPr>
        <p:spPr>
          <a:xfrm>
            <a:off x="4293786" y="3755589"/>
            <a:ext cx="1440342" cy="55828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Medal crest (Earth) directly over left eye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E2E1850-7E29-387B-29A8-483E9EEDBDB9}"/>
              </a:ext>
            </a:extLst>
          </p:cNvPr>
          <p:cNvSpPr/>
          <p:nvPr/>
        </p:nvSpPr>
        <p:spPr>
          <a:xfrm>
            <a:off x="4723276" y="3011445"/>
            <a:ext cx="1017038" cy="50753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“Puffy”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 left ear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BD84707-B30C-84B2-E400-1CE9154AE078}"/>
              </a:ext>
            </a:extLst>
          </p:cNvPr>
          <p:cNvSpPr/>
          <p:nvPr/>
        </p:nvSpPr>
        <p:spPr>
          <a:xfrm>
            <a:off x="3038653" y="2343271"/>
            <a:ext cx="1255133" cy="55828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Brim two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finger-width over eyebrows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57A0C3F-3478-C400-6439-6ADC2EDA1531}"/>
              </a:ext>
            </a:extLst>
          </p:cNvPr>
          <p:cNvSpPr/>
          <p:nvPr/>
        </p:nvSpPr>
        <p:spPr>
          <a:xfrm>
            <a:off x="6771698" y="3490914"/>
            <a:ext cx="1594560" cy="55828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Brim should be parallel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floor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8AB5868-FE27-38CD-C835-6FE0F2E98962}"/>
              </a:ext>
            </a:extLst>
          </p:cNvPr>
          <p:cNvSpPr/>
          <p:nvPr/>
        </p:nvSpPr>
        <p:spPr>
          <a:xfrm>
            <a:off x="7296395" y="1791245"/>
            <a:ext cx="1255133" cy="55828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Material flat behind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medal crest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760302F-4561-480A-FB31-E0D3674B800E}"/>
              </a:ext>
            </a:extLst>
          </p:cNvPr>
          <p:cNvSpPr/>
          <p:nvPr/>
        </p:nvSpPr>
        <p:spPr>
          <a:xfrm>
            <a:off x="9450841" y="1909391"/>
            <a:ext cx="1255133" cy="50753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“Poofy” in back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9C15F89-0D85-25E4-EB55-D9331D29882D}"/>
              </a:ext>
            </a:extLst>
          </p:cNvPr>
          <p:cNvSpPr/>
          <p:nvPr/>
        </p:nvSpPr>
        <p:spPr>
          <a:xfrm>
            <a:off x="9856788" y="2892519"/>
            <a:ext cx="1593057" cy="67608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Adjust string.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Tie off then cut inserting into the rim</a:t>
            </a:r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693C6C3B-0CCD-C352-A85F-7FED79E6E779}"/>
              </a:ext>
            </a:extLst>
          </p:cNvPr>
          <p:cNvSpPr/>
          <p:nvPr/>
        </p:nvSpPr>
        <p:spPr>
          <a:xfrm>
            <a:off x="8459236" y="2376611"/>
            <a:ext cx="184584" cy="330305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551A7E7C-401F-832D-B59B-9909B039BBB4}"/>
              </a:ext>
            </a:extLst>
          </p:cNvPr>
          <p:cNvSpPr/>
          <p:nvPr/>
        </p:nvSpPr>
        <p:spPr>
          <a:xfrm rot="2136754">
            <a:off x="9245461" y="2393712"/>
            <a:ext cx="184584" cy="439637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Arrow: Down 27">
            <a:extLst>
              <a:ext uri="{FF2B5EF4-FFF2-40B4-BE49-F238E27FC236}">
                <a16:creationId xmlns:a16="http://schemas.microsoft.com/office/drawing/2014/main" id="{2586A406-DDF9-11F4-8B7D-29F1FF8B6550}"/>
              </a:ext>
            </a:extLst>
          </p:cNvPr>
          <p:cNvSpPr/>
          <p:nvPr/>
        </p:nvSpPr>
        <p:spPr>
          <a:xfrm rot="5400000">
            <a:off x="9487261" y="2982188"/>
            <a:ext cx="184584" cy="483601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F7618E99-A517-9372-F747-A96E5BAF68EA}"/>
              </a:ext>
            </a:extLst>
          </p:cNvPr>
          <p:cNvSpPr/>
          <p:nvPr/>
        </p:nvSpPr>
        <p:spPr>
          <a:xfrm rot="12841038">
            <a:off x="8361073" y="3067374"/>
            <a:ext cx="184584" cy="439637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Arrow: Down 29">
            <a:extLst>
              <a:ext uri="{FF2B5EF4-FFF2-40B4-BE49-F238E27FC236}">
                <a16:creationId xmlns:a16="http://schemas.microsoft.com/office/drawing/2014/main" id="{FF61DA0B-E048-874A-0711-29B2E4F1CD12}"/>
              </a:ext>
            </a:extLst>
          </p:cNvPr>
          <p:cNvSpPr/>
          <p:nvPr/>
        </p:nvSpPr>
        <p:spPr>
          <a:xfrm rot="5400000">
            <a:off x="4443516" y="3080404"/>
            <a:ext cx="184584" cy="330305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Down 30">
            <a:extLst>
              <a:ext uri="{FF2B5EF4-FFF2-40B4-BE49-F238E27FC236}">
                <a16:creationId xmlns:a16="http://schemas.microsoft.com/office/drawing/2014/main" id="{F7370E9C-D061-9943-470B-64332EB98765}"/>
              </a:ext>
            </a:extLst>
          </p:cNvPr>
          <p:cNvSpPr/>
          <p:nvPr/>
        </p:nvSpPr>
        <p:spPr>
          <a:xfrm rot="9858317">
            <a:off x="4099165" y="3251896"/>
            <a:ext cx="184584" cy="531961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Arrow: Down 31">
            <a:extLst>
              <a:ext uri="{FF2B5EF4-FFF2-40B4-BE49-F238E27FC236}">
                <a16:creationId xmlns:a16="http://schemas.microsoft.com/office/drawing/2014/main" id="{6628CB20-BE82-538C-8679-3874D2244549}"/>
              </a:ext>
            </a:extLst>
          </p:cNvPr>
          <p:cNvSpPr/>
          <p:nvPr/>
        </p:nvSpPr>
        <p:spPr>
          <a:xfrm rot="16200000">
            <a:off x="3105237" y="3342215"/>
            <a:ext cx="184584" cy="439637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Arrow: Down 32">
            <a:extLst>
              <a:ext uri="{FF2B5EF4-FFF2-40B4-BE49-F238E27FC236}">
                <a16:creationId xmlns:a16="http://schemas.microsoft.com/office/drawing/2014/main" id="{DEB86EC2-561F-21DA-5285-DF39ACA08339}"/>
              </a:ext>
            </a:extLst>
          </p:cNvPr>
          <p:cNvSpPr/>
          <p:nvPr/>
        </p:nvSpPr>
        <p:spPr>
          <a:xfrm rot="20812227">
            <a:off x="3621091" y="2980791"/>
            <a:ext cx="184584" cy="399670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973960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78</Words>
  <Application>Microsoft Office PowerPoint</Application>
  <PresentationFormat>Widescreen</PresentationFormat>
  <Paragraphs>22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1_Office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Vaughn</dc:creator>
  <cp:lastModifiedBy>Michael Vaughn</cp:lastModifiedBy>
  <cp:revision>1</cp:revision>
  <dcterms:created xsi:type="dcterms:W3CDTF">2024-11-12T18:24:42Z</dcterms:created>
  <dcterms:modified xsi:type="dcterms:W3CDTF">2024-11-12T18:26:10Z</dcterms:modified>
</cp:coreProperties>
</file>