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0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1218-F5D0-4CEB-A691-6D2EEDA24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FAA60-B1B2-406B-A39B-F733C9BE0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D707-68BF-4D8F-89D6-BBF6A87F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FB0B-2552-49EA-ABAA-E3AA85C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CE79-9C2C-4DA5-92AA-568C6F0C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2F2B-1C65-46C4-B328-6DDC7105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3D157-461A-4F6C-8A1A-A1F9F4878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71102-629A-4D0E-BF6A-1E628E58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39473-BF31-4594-8058-7A42C071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1C03-8682-4F59-9761-80048B10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485D7-9E6D-427F-A084-F4E6DA139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604D-E886-49A5-8703-4BD364C99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E0865-ADEA-4A86-A0E0-F8168214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8D9A-CC94-4093-A66D-AA3E06B6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AFBB-7E04-4403-BBE9-E197F48B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C761-D215-4709-839A-18105881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BFDD5-A3AB-4611-818A-21A982BA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CEF4-6655-4056-B922-88F63EFF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3FF3-848A-4F39-AEEB-BA9B52CB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B27DF-BEE7-4643-A77D-57546390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0070-89B9-4752-AF78-67061EAC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AD9E4-DF15-4C9E-A4C0-C566F4E3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43B3-3D10-4CE4-B8D3-B2E6B43D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25C9B-409E-4F52-A980-B6C62ECB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FACD4-8A89-4F8C-8CAF-FAFC8BB4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7C03-DAED-4323-891B-11E8CA33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08D3-9077-486D-904A-AC998E045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FD855-3599-471A-90B8-C62592407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77CD3-80B7-473A-B471-0B19344F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0F5FA-6D65-4A47-A30A-86301E28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12ED6-0E8A-476A-B087-7D2AE89D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05EA-2D57-4887-AD33-A6F610FE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7F79-72E2-4DF2-B5EA-8A317A97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5A3BF-393C-44EC-91F5-FDACB525A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9CFDA-C991-4726-BC92-D3B986FDC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9BD80-25EC-4270-BA68-6B8BBBB6B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D5FAF-5FB4-4CD2-9842-C9F61FF9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B470F-53F2-4FF2-9F3C-3E6477EA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F7C10-397E-41C1-B918-7787E9A2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EBC0-600E-4B68-808A-F9A7B48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F14A3-D39E-4DE5-9FC2-4CE14154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F572A-2AF1-4211-AD3C-68EBC1DD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D9E8D-C6FA-4C18-A7A6-9ACBA7D2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9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9C41A-D3CD-4FC1-ADAD-969A117A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B6887-8069-4494-A30B-00E8AAF2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F6F4A-0E55-4E33-9830-A9E9A66B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3EBC-D7B7-445C-9E22-3F3DD176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A434-EC5C-4CF7-9661-2720A1BA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F2018-7711-43EB-BC26-838AB802B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C8DE-B747-4741-A6B6-B59EFDE2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0CDCB-A48C-4558-BD68-CD3A10B4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0B951-42EB-4239-873A-F640E8B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A321-3763-4EF8-8CC9-34C6F675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93946-698C-4700-A9EF-193AEB598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A495D-55DE-4727-B0FF-ACC8D964C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0144B-F8F6-4C35-B3AE-5901544A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02D9B-D2C4-46C6-8170-39CCC714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E894-2332-4E38-A0E8-9F0DC252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4733C-C54C-42AA-9A5B-B10B418D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55DA-D1D3-4190-9DD1-B294F1B36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FD33E-855C-441F-978E-EF926037E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84AA-7502-4D32-BAAB-41CDF00FD7E0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6A99F-57ED-4465-B331-5470B2431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71F11-74D2-4A03-8EBB-DB02124F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DD3D-5B2B-4C9F-B1B3-FA1511AC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8EF709-D167-4C45-855B-5386FCAD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9" y="141296"/>
            <a:ext cx="1425150" cy="3224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2D49D9-B1F3-4237-829E-2ACE091BBD6B}"/>
              </a:ext>
            </a:extLst>
          </p:cNvPr>
          <p:cNvSpPr/>
          <p:nvPr/>
        </p:nvSpPr>
        <p:spPr>
          <a:xfrm>
            <a:off x="1808404" y="4678918"/>
            <a:ext cx="1507148" cy="44093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Uniform Dress  Color Corps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95979-51EB-4C61-9D4B-FAA36BD4935C}"/>
              </a:ext>
            </a:extLst>
          </p:cNvPr>
          <p:cNvSpPr/>
          <p:nvPr/>
        </p:nvSpPr>
        <p:spPr>
          <a:xfrm>
            <a:off x="5524621" y="6281126"/>
            <a:ext cx="1278581" cy="40850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Sword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E6D48A-BEEA-4E38-AFE5-BDCA26EB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9" y="3540630"/>
            <a:ext cx="1415385" cy="3225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82C886-D38A-4252-9903-1D89E06CC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326" y="351566"/>
            <a:ext cx="5849755" cy="3189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DCB54A-0D96-47D0-9DA6-FD7B1652D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146" y="2099333"/>
            <a:ext cx="1080000" cy="1442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3E4273-2582-47D9-ADB4-FCC320AE0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913" y="3767590"/>
            <a:ext cx="3438579" cy="24910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0E1949C-7C4F-47C8-92F6-F5EC88A00E20}"/>
              </a:ext>
            </a:extLst>
          </p:cNvPr>
          <p:cNvSpPr/>
          <p:nvPr/>
        </p:nvSpPr>
        <p:spPr>
          <a:xfrm>
            <a:off x="1827679" y="1505255"/>
            <a:ext cx="1607729" cy="5940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Dress: Without Baldric, Sword and Beret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7929B8-BE71-4244-BE5B-112308D92B76}"/>
              </a:ext>
            </a:extLst>
          </p:cNvPr>
          <p:cNvSpPr/>
          <p:nvPr/>
        </p:nvSpPr>
        <p:spPr>
          <a:xfrm>
            <a:off x="9784922" y="1533029"/>
            <a:ext cx="1278581" cy="44093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Carry Sword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7669B-3E7D-57E1-0D5F-17A7F7787007}"/>
              </a:ext>
            </a:extLst>
          </p:cNvPr>
          <p:cNvSpPr/>
          <p:nvPr/>
        </p:nvSpPr>
        <p:spPr>
          <a:xfrm>
            <a:off x="7451933" y="6281126"/>
            <a:ext cx="1070559" cy="40850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Salute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4F697-A250-A102-02B5-43F641334C56}"/>
              </a:ext>
            </a:extLst>
          </p:cNvPr>
          <p:cNvSpPr/>
          <p:nvPr/>
        </p:nvSpPr>
        <p:spPr>
          <a:xfrm>
            <a:off x="1827679" y="141297"/>
            <a:ext cx="1607729" cy="4657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0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Degree miniature pin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Medals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FB5752A-9E27-FB6B-DE02-3BE6DD350C96}"/>
              </a:ext>
            </a:extLst>
          </p:cNvPr>
          <p:cNvSpPr/>
          <p:nvPr/>
        </p:nvSpPr>
        <p:spPr>
          <a:xfrm rot="20021769" flipH="1">
            <a:off x="1338825" y="705566"/>
            <a:ext cx="470791" cy="1110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2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0BD08D-7A72-FA5B-9D7A-AE706466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41" y="2322458"/>
            <a:ext cx="9009317" cy="40687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B5B01D-5C11-FC1C-19AB-89D3658B4FE2}"/>
              </a:ext>
            </a:extLst>
          </p:cNvPr>
          <p:cNvSpPr/>
          <p:nvPr/>
        </p:nvSpPr>
        <p:spPr>
          <a:xfrm>
            <a:off x="1700262" y="3330297"/>
            <a:ext cx="1255133" cy="5075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Slightly overlaps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ear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0F0150-DFEB-3E2F-7444-7F8093B9148F}"/>
              </a:ext>
            </a:extLst>
          </p:cNvPr>
          <p:cNvSpPr/>
          <p:nvPr/>
        </p:nvSpPr>
        <p:spPr>
          <a:xfrm>
            <a:off x="4293786" y="3755589"/>
            <a:ext cx="1440342" cy="5582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Medal crest (Earth) directly over left eye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2E1850-7E29-387B-29A8-483E9EEDBDB9}"/>
              </a:ext>
            </a:extLst>
          </p:cNvPr>
          <p:cNvSpPr/>
          <p:nvPr/>
        </p:nvSpPr>
        <p:spPr>
          <a:xfrm>
            <a:off x="4723276" y="3011445"/>
            <a:ext cx="1017038" cy="5075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“Puffy”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left ear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D84707-B30C-84B2-E400-1CE9154AE078}"/>
              </a:ext>
            </a:extLst>
          </p:cNvPr>
          <p:cNvSpPr/>
          <p:nvPr/>
        </p:nvSpPr>
        <p:spPr>
          <a:xfrm>
            <a:off x="3038653" y="2343271"/>
            <a:ext cx="1255133" cy="5582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Brim two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finger-width over eyebrows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7A0C3F-3478-C400-6439-6ADC2EDA1531}"/>
              </a:ext>
            </a:extLst>
          </p:cNvPr>
          <p:cNvSpPr/>
          <p:nvPr/>
        </p:nvSpPr>
        <p:spPr>
          <a:xfrm>
            <a:off x="6771698" y="3490914"/>
            <a:ext cx="1594560" cy="5582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Brim should be parallel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floor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AB5868-FE27-38CD-C835-6FE0F2E98962}"/>
              </a:ext>
            </a:extLst>
          </p:cNvPr>
          <p:cNvSpPr/>
          <p:nvPr/>
        </p:nvSpPr>
        <p:spPr>
          <a:xfrm>
            <a:off x="7296395" y="1791245"/>
            <a:ext cx="1255133" cy="5582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flat behind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medal crest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0302F-4561-480A-FB31-E0D3674B800E}"/>
              </a:ext>
            </a:extLst>
          </p:cNvPr>
          <p:cNvSpPr/>
          <p:nvPr/>
        </p:nvSpPr>
        <p:spPr>
          <a:xfrm>
            <a:off x="9450841" y="1909391"/>
            <a:ext cx="1255133" cy="5075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“Poofy” in back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C15F89-0D85-25E4-EB55-D9331D29882D}"/>
              </a:ext>
            </a:extLst>
          </p:cNvPr>
          <p:cNvSpPr/>
          <p:nvPr/>
        </p:nvSpPr>
        <p:spPr>
          <a:xfrm>
            <a:off x="9856788" y="2892519"/>
            <a:ext cx="1593057" cy="6760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string.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 off then cut inserting into the rim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93C6C3B-0CCD-C352-A85F-7FED79E6E779}"/>
              </a:ext>
            </a:extLst>
          </p:cNvPr>
          <p:cNvSpPr/>
          <p:nvPr/>
        </p:nvSpPr>
        <p:spPr>
          <a:xfrm>
            <a:off x="8459236" y="2376611"/>
            <a:ext cx="184584" cy="33030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551A7E7C-401F-832D-B59B-9909B039BBB4}"/>
              </a:ext>
            </a:extLst>
          </p:cNvPr>
          <p:cNvSpPr/>
          <p:nvPr/>
        </p:nvSpPr>
        <p:spPr>
          <a:xfrm rot="2136754">
            <a:off x="9245461" y="2393712"/>
            <a:ext cx="184584" cy="4396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586A406-DDF9-11F4-8B7D-29F1FF8B6550}"/>
              </a:ext>
            </a:extLst>
          </p:cNvPr>
          <p:cNvSpPr/>
          <p:nvPr/>
        </p:nvSpPr>
        <p:spPr>
          <a:xfrm rot="5400000">
            <a:off x="9487261" y="2982188"/>
            <a:ext cx="184584" cy="48360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7618E99-A517-9372-F747-A96E5BAF68EA}"/>
              </a:ext>
            </a:extLst>
          </p:cNvPr>
          <p:cNvSpPr/>
          <p:nvPr/>
        </p:nvSpPr>
        <p:spPr>
          <a:xfrm rot="12841038">
            <a:off x="8361073" y="3067374"/>
            <a:ext cx="184584" cy="4396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FF61DA0B-E048-874A-0711-29B2E4F1CD12}"/>
              </a:ext>
            </a:extLst>
          </p:cNvPr>
          <p:cNvSpPr/>
          <p:nvPr/>
        </p:nvSpPr>
        <p:spPr>
          <a:xfrm rot="5400000">
            <a:off x="4443516" y="3080404"/>
            <a:ext cx="184584" cy="33030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7370E9C-D061-9943-470B-64332EB98765}"/>
              </a:ext>
            </a:extLst>
          </p:cNvPr>
          <p:cNvSpPr/>
          <p:nvPr/>
        </p:nvSpPr>
        <p:spPr>
          <a:xfrm rot="9858317">
            <a:off x="4099165" y="3251896"/>
            <a:ext cx="184584" cy="53196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628CB20-BE82-538C-8679-3874D2244549}"/>
              </a:ext>
            </a:extLst>
          </p:cNvPr>
          <p:cNvSpPr/>
          <p:nvPr/>
        </p:nvSpPr>
        <p:spPr>
          <a:xfrm rot="16200000">
            <a:off x="3105237" y="3342215"/>
            <a:ext cx="184584" cy="43963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DEB86EC2-561F-21DA-5285-DF39ACA08339}"/>
              </a:ext>
            </a:extLst>
          </p:cNvPr>
          <p:cNvSpPr/>
          <p:nvPr/>
        </p:nvSpPr>
        <p:spPr>
          <a:xfrm rot="20812227">
            <a:off x="3621091" y="2980791"/>
            <a:ext cx="184584" cy="39967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396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Vaughn</dc:creator>
  <cp:lastModifiedBy>Michael Vaughn</cp:lastModifiedBy>
  <cp:revision>1</cp:revision>
  <dcterms:created xsi:type="dcterms:W3CDTF">2024-11-12T18:24:42Z</dcterms:created>
  <dcterms:modified xsi:type="dcterms:W3CDTF">2024-11-12T18:26:10Z</dcterms:modified>
</cp:coreProperties>
</file>